
<file path=[Content_Types].xml><?xml version="1.0" encoding="utf-8"?>
<Types xmlns="http://schemas.openxmlformats.org/package/2006/content-types">
  <Default Extension="bin" ContentType="application/vnd.openxmlformats-officedocument.oleObject"/>
  <Default Extension="jpeg" ContentType="image/jpeg"/>
  <Default Extension="jpg_w=2000" ContentType="image/jpeg"/>
  <Default Extension="png" ContentType="image/png"/>
  <Default Extension="rels" ContentType="application/vnd.openxmlformats-package.relationships+xml"/>
  <Default Extension="tif" ContentType="image/ti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42" r:id="rId2"/>
    <p:sldId id="257" r:id="rId3"/>
    <p:sldId id="262" r:id="rId4"/>
    <p:sldId id="259" r:id="rId5"/>
    <p:sldId id="261" r:id="rId6"/>
    <p:sldId id="260" r:id="rId7"/>
    <p:sldId id="349" r:id="rId8"/>
    <p:sldId id="362"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372" r:id="rId22"/>
    <p:sldId id="373" r:id="rId23"/>
    <p:sldId id="282" r:id="rId24"/>
    <p:sldId id="284" r:id="rId25"/>
    <p:sldId id="317" r:id="rId26"/>
    <p:sldId id="285" r:id="rId27"/>
    <p:sldId id="286" r:id="rId28"/>
    <p:sldId id="290" r:id="rId29"/>
    <p:sldId id="322" r:id="rId30"/>
    <p:sldId id="323" r:id="rId31"/>
    <p:sldId id="356" r:id="rId32"/>
    <p:sldId id="325" r:id="rId33"/>
    <p:sldId id="358" r:id="rId34"/>
    <p:sldId id="359" r:id="rId35"/>
    <p:sldId id="363" r:id="rId36"/>
    <p:sldId id="353" r:id="rId37"/>
    <p:sldId id="360" r:id="rId38"/>
    <p:sldId id="364" r:id="rId39"/>
    <p:sldId id="365" r:id="rId40"/>
    <p:sldId id="367" r:id="rId41"/>
    <p:sldId id="368" r:id="rId42"/>
    <p:sldId id="369" r:id="rId43"/>
    <p:sldId id="357" r:id="rId44"/>
    <p:sldId id="370" r:id="rId45"/>
    <p:sldId id="352" r:id="rId46"/>
    <p:sldId id="274" r:id="rId47"/>
    <p:sldId id="275" r:id="rId48"/>
    <p:sldId id="311" r:id="rId49"/>
    <p:sldId id="336" r:id="rId50"/>
    <p:sldId id="276" r:id="rId51"/>
    <p:sldId id="291" r:id="rId52"/>
    <p:sldId id="331" r:id="rId53"/>
    <p:sldId id="330" r:id="rId54"/>
    <p:sldId id="334" r:id="rId55"/>
    <p:sldId id="345" r:id="rId56"/>
    <p:sldId id="312" r:id="rId57"/>
    <p:sldId id="348" r:id="rId58"/>
    <p:sldId id="292" r:id="rId59"/>
    <p:sldId id="335" r:id="rId60"/>
    <p:sldId id="339" r:id="rId61"/>
    <p:sldId id="351" r:id="rId62"/>
    <p:sldId id="338" r:id="rId63"/>
    <p:sldId id="340" r:id="rId64"/>
    <p:sldId id="313" r:id="rId65"/>
    <p:sldId id="355" r:id="rId66"/>
    <p:sldId id="304" r:id="rId67"/>
    <p:sldId id="341" r:id="rId68"/>
    <p:sldId id="34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7CC226-928C-4D8B-BBBC-4CA9C9955B38}" v="424" dt="2024-10-31T15:36:1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4" autoAdjust="0"/>
    <p:restoredTop sz="79548" autoAdjust="0"/>
  </p:normalViewPr>
  <p:slideViewPr>
    <p:cSldViewPr snapToGrid="0">
      <p:cViewPr varScale="1">
        <p:scale>
          <a:sx n="52" d="100"/>
          <a:sy n="52" d="100"/>
        </p:scale>
        <p:origin x="856" y="52"/>
      </p:cViewPr>
      <p:guideLst/>
    </p:cSldViewPr>
  </p:slideViewPr>
  <p:notesTextViewPr>
    <p:cViewPr>
      <p:scale>
        <a:sx n="100" d="100"/>
        <a:sy n="100" d="100"/>
      </p:scale>
      <p:origin x="0" y="0"/>
    </p:cViewPr>
  </p:notesTextViewPr>
  <p:sorterViewPr>
    <p:cViewPr>
      <p:scale>
        <a:sx n="80" d="100"/>
        <a:sy n="80" d="100"/>
      </p:scale>
      <p:origin x="0" y="-944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docChgLst>
    <pc:chgData name="Mitchell Wand" userId="de9b44c55c049659" providerId="LiveId" clId="{6033B8A2-E243-4B0E-BAD3-960CC7C8BDF9}"/>
    <pc:docChg chg="undo custSel addSld delSld modSld sldOrd">
      <pc:chgData name="Mitchell Wand" userId="de9b44c55c049659" providerId="LiveId" clId="{6033B8A2-E243-4B0E-BAD3-960CC7C8BDF9}" dt="2024-03-19T20:05:51.700" v="2586" actId="20577"/>
      <pc:docMkLst>
        <pc:docMk/>
      </pc:docMkLst>
      <pc:sldChg chg="modSp mod">
        <pc:chgData name="Mitchell Wand" userId="de9b44c55c049659" providerId="LiveId" clId="{6033B8A2-E243-4B0E-BAD3-960CC7C8BDF9}" dt="2024-03-19T20:05:09.262" v="2520" actId="20577"/>
        <pc:sldMkLst>
          <pc:docMk/>
          <pc:sldMk cId="217861666" sldId="323"/>
        </pc:sldMkLst>
        <pc:spChg chg="mod">
          <ac:chgData name="Mitchell Wand" userId="de9b44c55c049659" providerId="LiveId" clId="{6033B8A2-E243-4B0E-BAD3-960CC7C8BDF9}" dt="2024-03-19T20:05:09.262" v="2520" actId="20577"/>
          <ac:spMkLst>
            <pc:docMk/>
            <pc:sldMk cId="217861666" sldId="323"/>
            <ac:spMk id="2" creationId="{A8CBC4F2-39A4-896C-6051-E89693F78F42}"/>
          </ac:spMkLst>
        </pc:spChg>
      </pc:sldChg>
      <pc:sldChg chg="modSp add mod modNotesTx">
        <pc:chgData name="Mitchell Wand" userId="de9b44c55c049659" providerId="LiveId" clId="{6033B8A2-E243-4B0E-BAD3-960CC7C8BDF9}" dt="2024-03-19T19:53:39.928" v="1473"/>
        <pc:sldMkLst>
          <pc:docMk/>
          <pc:sldMk cId="3838296255" sldId="325"/>
        </pc:sldMkLst>
        <pc:spChg chg="mod">
          <ac:chgData name="Mitchell Wand" userId="de9b44c55c049659" providerId="LiveId" clId="{6033B8A2-E243-4B0E-BAD3-960CC7C8BDF9}" dt="2024-03-19T18:56:02.300" v="607" actId="20577"/>
          <ac:spMkLst>
            <pc:docMk/>
            <pc:sldMk cId="3838296255" sldId="325"/>
            <ac:spMk id="3" creationId="{2597ABB4-F004-0A30-F785-60B74E3C41DB}"/>
          </ac:spMkLst>
        </pc:spChg>
      </pc:sldChg>
      <pc:sldChg chg="delSp mod delAnim">
        <pc:chgData name="Mitchell Wand" userId="de9b44c55c049659" providerId="LiveId" clId="{6033B8A2-E243-4B0E-BAD3-960CC7C8BDF9}" dt="2024-03-19T19:48:27.139" v="1352" actId="478"/>
        <pc:sldMkLst>
          <pc:docMk/>
          <pc:sldMk cId="3712692370" sldId="329"/>
        </pc:sldMkLst>
        <pc:spChg chg="del">
          <ac:chgData name="Mitchell Wand" userId="de9b44c55c049659" providerId="LiveId" clId="{6033B8A2-E243-4B0E-BAD3-960CC7C8BDF9}" dt="2024-03-19T19:48:27.139" v="1352" actId="478"/>
          <ac:spMkLst>
            <pc:docMk/>
            <pc:sldMk cId="3712692370" sldId="329"/>
            <ac:spMk id="5" creationId="{B3035C4C-6EBD-2880-E2B5-45DE4DB48C9D}"/>
          </ac:spMkLst>
        </pc:spChg>
      </pc:sldChg>
      <pc:sldChg chg="modSp mod">
        <pc:chgData name="Mitchell Wand" userId="de9b44c55c049659" providerId="LiveId" clId="{6033B8A2-E243-4B0E-BAD3-960CC7C8BDF9}" dt="2024-03-13T19:23:09.478" v="0" actId="20577"/>
        <pc:sldMkLst>
          <pc:docMk/>
          <pc:sldMk cId="0" sldId="342"/>
        </pc:sldMkLst>
        <pc:spChg chg="mod">
          <ac:chgData name="Mitchell Wand" userId="de9b44c55c049659" providerId="LiveId" clId="{6033B8A2-E243-4B0E-BAD3-960CC7C8BDF9}" dt="2024-03-13T19:23:09.478" v="0" actId="20577"/>
          <ac:spMkLst>
            <pc:docMk/>
            <pc:sldMk cId="0" sldId="342"/>
            <ac:spMk id="60" creationId="{00000000-0000-0000-0000-000000000000}"/>
          </ac:spMkLst>
        </pc:spChg>
      </pc:sldChg>
      <pc:sldChg chg="addSp delSp modSp mod ord addAnim delAnim modAnim modNotesTx">
        <pc:chgData name="Mitchell Wand" userId="de9b44c55c049659" providerId="LiveId" clId="{6033B8A2-E243-4B0E-BAD3-960CC7C8BDF9}" dt="2024-03-19T19:57:57.598" v="1740" actId="20577"/>
        <pc:sldMkLst>
          <pc:docMk/>
          <pc:sldMk cId="0" sldId="353"/>
        </pc:sldMkLst>
        <pc:spChg chg="mod">
          <ac:chgData name="Mitchell Wand" userId="de9b44c55c049659" providerId="LiveId" clId="{6033B8A2-E243-4B0E-BAD3-960CC7C8BDF9}" dt="2024-03-19T19:27:34.149" v="998" actId="408"/>
          <ac:spMkLst>
            <pc:docMk/>
            <pc:sldMk cId="0" sldId="353"/>
            <ac:spMk id="5" creationId="{DC1BE921-90FA-C947-D6F0-303946107DD1}"/>
          </ac:spMkLst>
        </pc:spChg>
        <pc:spChg chg="mod">
          <ac:chgData name="Mitchell Wand" userId="de9b44c55c049659" providerId="LiveId" clId="{6033B8A2-E243-4B0E-BAD3-960CC7C8BDF9}" dt="2024-03-19T19:27:34.149" v="998" actId="408"/>
          <ac:spMkLst>
            <pc:docMk/>
            <pc:sldMk cId="0" sldId="353"/>
            <ac:spMk id="6" creationId="{411F91D3-DA14-8D43-3AE2-66EF85439CC5}"/>
          </ac:spMkLst>
        </pc:spChg>
        <pc:spChg chg="mod ord">
          <ac:chgData name="Mitchell Wand" userId="de9b44c55c049659" providerId="LiveId" clId="{6033B8A2-E243-4B0E-BAD3-960CC7C8BDF9}" dt="2024-03-19T19:32:59.615" v="1031" actId="167"/>
          <ac:spMkLst>
            <pc:docMk/>
            <pc:sldMk cId="0" sldId="353"/>
            <ac:spMk id="9" creationId="{957BE3B1-8AF0-B764-639C-F6988A7868DD}"/>
          </ac:spMkLst>
        </pc:spChg>
        <pc:spChg chg="mod">
          <ac:chgData name="Mitchell Wand" userId="de9b44c55c049659" providerId="LiveId" clId="{6033B8A2-E243-4B0E-BAD3-960CC7C8BDF9}" dt="2024-03-19T19:32:43.298" v="1030" actId="207"/>
          <ac:spMkLst>
            <pc:docMk/>
            <pc:sldMk cId="0" sldId="353"/>
            <ac:spMk id="10" creationId="{CBA4D3F8-D465-7FFA-A13E-F2135167C871}"/>
          </ac:spMkLst>
        </pc:spChg>
        <pc:spChg chg="add mod ord">
          <ac:chgData name="Mitchell Wand" userId="de9b44c55c049659" providerId="LiveId" clId="{6033B8A2-E243-4B0E-BAD3-960CC7C8BDF9}" dt="2024-03-19T19:32:43.298" v="1030" actId="207"/>
          <ac:spMkLst>
            <pc:docMk/>
            <pc:sldMk cId="0" sldId="353"/>
            <ac:spMk id="11" creationId="{505ECB0F-6412-FE5D-E28E-773CEB598572}"/>
          </ac:spMkLst>
        </pc:spChg>
        <pc:spChg chg="mod">
          <ac:chgData name="Mitchell Wand" userId="de9b44c55c049659" providerId="LiveId" clId="{6033B8A2-E243-4B0E-BAD3-960CC7C8BDF9}" dt="2024-03-19T19:27:34.149" v="998" actId="408"/>
          <ac:spMkLst>
            <pc:docMk/>
            <pc:sldMk cId="0" sldId="353"/>
            <ac:spMk id="14" creationId="{080D6E3A-31A6-BF7E-6B2A-A8A51A8AE909}"/>
          </ac:spMkLst>
        </pc:spChg>
        <pc:spChg chg="mod">
          <ac:chgData name="Mitchell Wand" userId="de9b44c55c049659" providerId="LiveId" clId="{6033B8A2-E243-4B0E-BAD3-960CC7C8BDF9}" dt="2024-03-19T19:27:34.149" v="998" actId="408"/>
          <ac:spMkLst>
            <pc:docMk/>
            <pc:sldMk cId="0" sldId="353"/>
            <ac:spMk id="15" creationId="{11D0FF99-C09F-9C6E-B3C8-70324EF445A4}"/>
          </ac:spMkLst>
        </pc:spChg>
        <pc:spChg chg="add del mod">
          <ac:chgData name="Mitchell Wand" userId="de9b44c55c049659" providerId="LiveId" clId="{6033B8A2-E243-4B0E-BAD3-960CC7C8BDF9}" dt="2024-03-19T19:21:17.187" v="972" actId="478"/>
          <ac:spMkLst>
            <pc:docMk/>
            <pc:sldMk cId="0" sldId="353"/>
            <ac:spMk id="17" creationId="{A6F72A63-4F1E-1BA5-9B70-3A219E487618}"/>
          </ac:spMkLst>
        </pc:spChg>
        <pc:spChg chg="add del">
          <ac:chgData name="Mitchell Wand" userId="de9b44c55c049659" providerId="LiveId" clId="{6033B8A2-E243-4B0E-BAD3-960CC7C8BDF9}" dt="2024-03-19T19:21:15.608" v="971" actId="478"/>
          <ac:spMkLst>
            <pc:docMk/>
            <pc:sldMk cId="0" sldId="353"/>
            <ac:spMk id="19" creationId="{54FCB12A-7349-28FB-6128-EF86341ED68B}"/>
          </ac:spMkLst>
        </pc:spChg>
        <pc:spChg chg="add mod">
          <ac:chgData name="Mitchell Wand" userId="de9b44c55c049659" providerId="LiveId" clId="{6033B8A2-E243-4B0E-BAD3-960CC7C8BDF9}" dt="2024-03-19T19:27:34.149" v="998" actId="408"/>
          <ac:spMkLst>
            <pc:docMk/>
            <pc:sldMk cId="0" sldId="353"/>
            <ac:spMk id="20" creationId="{DDDBB5E9-E72F-628E-4701-265BB398A3A2}"/>
          </ac:spMkLst>
        </pc:spChg>
        <pc:spChg chg="add mod">
          <ac:chgData name="Mitchell Wand" userId="de9b44c55c049659" providerId="LiveId" clId="{6033B8A2-E243-4B0E-BAD3-960CC7C8BDF9}" dt="2024-03-19T19:27:34.149" v="998" actId="408"/>
          <ac:spMkLst>
            <pc:docMk/>
            <pc:sldMk cId="0" sldId="353"/>
            <ac:spMk id="21" creationId="{B45414F5-C9FA-C150-C5A4-01C217C69348}"/>
          </ac:spMkLst>
        </pc:spChg>
        <pc:spChg chg="add mod">
          <ac:chgData name="Mitchell Wand" userId="de9b44c55c049659" providerId="LiveId" clId="{6033B8A2-E243-4B0E-BAD3-960CC7C8BDF9}" dt="2024-03-19T19:27:34.149" v="998" actId="408"/>
          <ac:spMkLst>
            <pc:docMk/>
            <pc:sldMk cId="0" sldId="353"/>
            <ac:spMk id="22" creationId="{52CFC4BB-CF02-0FE6-D689-BBFBEE429B26}"/>
          </ac:spMkLst>
        </pc:spChg>
        <pc:spChg chg="add mod">
          <ac:chgData name="Mitchell Wand" userId="de9b44c55c049659" providerId="LiveId" clId="{6033B8A2-E243-4B0E-BAD3-960CC7C8BDF9}" dt="2024-03-19T19:27:34.149" v="998" actId="408"/>
          <ac:spMkLst>
            <pc:docMk/>
            <pc:sldMk cId="0" sldId="353"/>
            <ac:spMk id="23" creationId="{C05ABEA6-088A-ADB3-D4A3-4B4BCAE25297}"/>
          </ac:spMkLst>
        </pc:spChg>
        <pc:spChg chg="add mod">
          <ac:chgData name="Mitchell Wand" userId="de9b44c55c049659" providerId="LiveId" clId="{6033B8A2-E243-4B0E-BAD3-960CC7C8BDF9}" dt="2024-03-19T19:34:29.777" v="1069" actId="14100"/>
          <ac:spMkLst>
            <pc:docMk/>
            <pc:sldMk cId="0" sldId="353"/>
            <ac:spMk id="24" creationId="{DBCE68F6-AB54-7037-3244-A9811415F509}"/>
          </ac:spMkLst>
        </pc:spChg>
        <pc:spChg chg="add mod">
          <ac:chgData name="Mitchell Wand" userId="de9b44c55c049659" providerId="LiveId" clId="{6033B8A2-E243-4B0E-BAD3-960CC7C8BDF9}" dt="2024-03-19T19:37:58.365" v="1135" actId="255"/>
          <ac:spMkLst>
            <pc:docMk/>
            <pc:sldMk cId="0" sldId="353"/>
            <ac:spMk id="25" creationId="{78F29AFD-125D-EBDC-D6A3-F18521F7EA50}"/>
          </ac:spMkLst>
        </pc:spChg>
        <pc:spChg chg="mod">
          <ac:chgData name="Mitchell Wand" userId="de9b44c55c049659" providerId="LiveId" clId="{6033B8A2-E243-4B0E-BAD3-960CC7C8BDF9}" dt="2024-03-19T19:42:32.487" v="1246" actId="20577"/>
          <ac:spMkLst>
            <pc:docMk/>
            <pc:sldMk cId="0" sldId="353"/>
            <ac:spMk id="315" creationId="{00000000-0000-0000-0000-000000000000}"/>
          </ac:spMkLst>
        </pc:spChg>
        <pc:spChg chg="mod">
          <ac:chgData name="Mitchell Wand" userId="de9b44c55c049659" providerId="LiveId" clId="{6033B8A2-E243-4B0E-BAD3-960CC7C8BDF9}" dt="2024-03-19T19:41:26.816" v="1230" actId="113"/>
          <ac:spMkLst>
            <pc:docMk/>
            <pc:sldMk cId="0" sldId="353"/>
            <ac:spMk id="317" creationId="{00000000-0000-0000-0000-000000000000}"/>
          </ac:spMkLst>
        </pc:spChg>
        <pc:spChg chg="mod">
          <ac:chgData name="Mitchell Wand" userId="de9b44c55c049659" providerId="LiveId" clId="{6033B8A2-E243-4B0E-BAD3-960CC7C8BDF9}" dt="2024-03-19T19:42:39.966" v="1247" actId="207"/>
          <ac:spMkLst>
            <pc:docMk/>
            <pc:sldMk cId="0" sldId="353"/>
            <ac:spMk id="318" creationId="{00000000-0000-0000-0000-000000000000}"/>
          </ac:spMkLst>
        </pc:spChg>
        <pc:spChg chg="mod">
          <ac:chgData name="Mitchell Wand" userId="de9b44c55c049659" providerId="LiveId" clId="{6033B8A2-E243-4B0E-BAD3-960CC7C8BDF9}" dt="2024-03-19T19:23:36.104" v="985" actId="1076"/>
          <ac:spMkLst>
            <pc:docMk/>
            <pc:sldMk cId="0" sldId="353"/>
            <ac:spMk id="319" creationId="{00000000-0000-0000-0000-000000000000}"/>
          </ac:spMkLst>
        </pc:spChg>
        <pc:spChg chg="mod">
          <ac:chgData name="Mitchell Wand" userId="de9b44c55c049659" providerId="LiveId" clId="{6033B8A2-E243-4B0E-BAD3-960CC7C8BDF9}" dt="2024-03-19T19:23:36.104" v="985" actId="1076"/>
          <ac:spMkLst>
            <pc:docMk/>
            <pc:sldMk cId="0" sldId="353"/>
            <ac:spMk id="320" creationId="{00000000-0000-0000-0000-000000000000}"/>
          </ac:spMkLst>
        </pc:spChg>
        <pc:spChg chg="mod">
          <ac:chgData name="Mitchell Wand" userId="de9b44c55c049659" providerId="LiveId" clId="{6033B8A2-E243-4B0E-BAD3-960CC7C8BDF9}" dt="2024-03-19T19:23:36.104" v="985" actId="1076"/>
          <ac:spMkLst>
            <pc:docMk/>
            <pc:sldMk cId="0" sldId="353"/>
            <ac:spMk id="321" creationId="{00000000-0000-0000-0000-000000000000}"/>
          </ac:spMkLst>
        </pc:spChg>
        <pc:grpChg chg="add mod">
          <ac:chgData name="Mitchell Wand" userId="de9b44c55c049659" providerId="LiveId" clId="{6033B8A2-E243-4B0E-BAD3-960CC7C8BDF9}" dt="2024-03-19T19:27:34.149" v="998" actId="408"/>
          <ac:grpSpMkLst>
            <pc:docMk/>
            <pc:sldMk cId="0" sldId="353"/>
            <ac:grpSpMk id="4" creationId="{B6235EC4-F1D8-49C6-DAD7-90E3F7744747}"/>
          </ac:grpSpMkLst>
        </pc:grpChg>
        <pc:grpChg chg="add mod">
          <ac:chgData name="Mitchell Wand" userId="de9b44c55c049659" providerId="LiveId" clId="{6033B8A2-E243-4B0E-BAD3-960CC7C8BDF9}" dt="2024-03-19T19:32:43.298" v="1030" actId="207"/>
          <ac:grpSpMkLst>
            <pc:docMk/>
            <pc:sldMk cId="0" sldId="353"/>
            <ac:grpSpMk id="8" creationId="{FA75B241-A503-99A1-16F8-FB4D757B11A4}"/>
          </ac:grpSpMkLst>
        </pc:grpChg>
        <pc:grpChg chg="add del mod ord">
          <ac:chgData name="Mitchell Wand" userId="de9b44c55c049659" providerId="LiveId" clId="{6033B8A2-E243-4B0E-BAD3-960CC7C8BDF9}" dt="2024-03-19T19:32:43.298" v="1030" actId="207"/>
          <ac:grpSpMkLst>
            <pc:docMk/>
            <pc:sldMk cId="0" sldId="353"/>
            <ac:grpSpMk id="12" creationId="{A64AD00A-F5AD-912D-A307-BEB51F3B04BF}"/>
          </ac:grpSpMkLst>
        </pc:grpChg>
        <pc:grpChg chg="add mod">
          <ac:chgData name="Mitchell Wand" userId="de9b44c55c049659" providerId="LiveId" clId="{6033B8A2-E243-4B0E-BAD3-960CC7C8BDF9}" dt="2024-03-19T19:27:34.149" v="998" actId="408"/>
          <ac:grpSpMkLst>
            <pc:docMk/>
            <pc:sldMk cId="0" sldId="353"/>
            <ac:grpSpMk id="13" creationId="{3B3F58EB-F32B-A69B-FD9A-228FA6BCD4EE}"/>
          </ac:grpSpMkLst>
        </pc:grpChg>
        <pc:picChg chg="add del mod">
          <ac:chgData name="Mitchell Wand" userId="de9b44c55c049659" providerId="LiveId" clId="{6033B8A2-E243-4B0E-BAD3-960CC7C8BDF9}" dt="2024-03-19T19:24:34.269" v="989" actId="478"/>
          <ac:picMkLst>
            <pc:docMk/>
            <pc:sldMk cId="0" sldId="353"/>
            <ac:picMk id="3" creationId="{10EEE29A-27FF-BA12-B76C-8EBDA87D6E2C}"/>
          </ac:picMkLst>
        </pc:picChg>
        <pc:picChg chg="add del mod">
          <ac:chgData name="Mitchell Wand" userId="de9b44c55c049659" providerId="LiveId" clId="{6033B8A2-E243-4B0E-BAD3-960CC7C8BDF9}" dt="2024-03-19T19:30:38.467" v="1016" actId="478"/>
          <ac:picMkLst>
            <pc:docMk/>
            <pc:sldMk cId="0" sldId="353"/>
            <ac:picMk id="7" creationId="{FDB29159-F6A0-AED1-DC83-6FE1D7482C8A}"/>
          </ac:picMkLst>
        </pc:picChg>
        <pc:picChg chg="add mod">
          <ac:chgData name="Mitchell Wand" userId="de9b44c55c049659" providerId="LiveId" clId="{6033B8A2-E243-4B0E-BAD3-960CC7C8BDF9}" dt="2024-03-19T19:27:28.580" v="997" actId="408"/>
          <ac:picMkLst>
            <pc:docMk/>
            <pc:sldMk cId="0" sldId="353"/>
            <ac:picMk id="16" creationId="{0BF74599-0D3C-B525-679C-E73E82F21659}"/>
          </ac:picMkLst>
        </pc:picChg>
        <pc:picChg chg="add mod">
          <ac:chgData name="Mitchell Wand" userId="de9b44c55c049659" providerId="LiveId" clId="{6033B8A2-E243-4B0E-BAD3-960CC7C8BDF9}" dt="2024-03-19T19:20:58.759" v="969"/>
          <ac:picMkLst>
            <pc:docMk/>
            <pc:sldMk cId="0" sldId="353"/>
            <ac:picMk id="18" creationId="{4C0E7866-B36B-2DB7-E385-6789677E4728}"/>
          </ac:picMkLst>
        </pc:picChg>
        <pc:picChg chg="add del mod">
          <ac:chgData name="Mitchell Wand" userId="de9b44c55c049659" providerId="LiveId" clId="{6033B8A2-E243-4B0E-BAD3-960CC7C8BDF9}" dt="2024-03-19T19:05:53.154" v="836" actId="478"/>
          <ac:picMkLst>
            <pc:docMk/>
            <pc:sldMk cId="0" sldId="353"/>
            <ac:picMk id="2050" creationId="{2CF2B612-205B-D592-E740-76CC697A3136}"/>
          </ac:picMkLst>
        </pc:picChg>
        <pc:picChg chg="add mod">
          <ac:chgData name="Mitchell Wand" userId="de9b44c55c049659" providerId="LiveId" clId="{6033B8A2-E243-4B0E-BAD3-960CC7C8BDF9}" dt="2024-03-19T19:27:28.580" v="997" actId="408"/>
          <ac:picMkLst>
            <pc:docMk/>
            <pc:sldMk cId="0" sldId="353"/>
            <ac:picMk id="2052" creationId="{DE336DE2-B88D-274E-557B-03CF18AE693E}"/>
          </ac:picMkLst>
        </pc:picChg>
      </pc:sldChg>
      <pc:sldChg chg="modSp del mod ord modAnim modNotesTx">
        <pc:chgData name="Mitchell Wand" userId="de9b44c55c049659" providerId="LiveId" clId="{6033B8A2-E243-4B0E-BAD3-960CC7C8BDF9}" dt="2024-03-19T19:47:48.143" v="1351" actId="2696"/>
        <pc:sldMkLst>
          <pc:docMk/>
          <pc:sldMk cId="0" sldId="354"/>
        </pc:sldMkLst>
        <pc:spChg chg="mod">
          <ac:chgData name="Mitchell Wand" userId="de9b44c55c049659" providerId="LiveId" clId="{6033B8A2-E243-4B0E-BAD3-960CC7C8BDF9}" dt="2024-03-17T02:18:38.449" v="44" actId="20577"/>
          <ac:spMkLst>
            <pc:docMk/>
            <pc:sldMk cId="0" sldId="354"/>
            <ac:spMk id="324" creationId="{00000000-0000-0000-0000-000000000000}"/>
          </ac:spMkLst>
        </pc:spChg>
      </pc:sldChg>
      <pc:sldChg chg="delSp modSp mod delAnim modNotesTx">
        <pc:chgData name="Mitchell Wand" userId="de9b44c55c049659" providerId="LiveId" clId="{6033B8A2-E243-4B0E-BAD3-960CC7C8BDF9}" dt="2024-03-19T20:05:01.583" v="2514" actId="20577"/>
        <pc:sldMkLst>
          <pc:docMk/>
          <pc:sldMk cId="3738641298" sldId="356"/>
        </pc:sldMkLst>
        <pc:spChg chg="mod">
          <ac:chgData name="Mitchell Wand" userId="de9b44c55c049659" providerId="LiveId" clId="{6033B8A2-E243-4B0E-BAD3-960CC7C8BDF9}" dt="2024-03-19T20:05:01.583" v="2514" actId="20577"/>
          <ac:spMkLst>
            <pc:docMk/>
            <pc:sldMk cId="3738641298" sldId="356"/>
            <ac:spMk id="2" creationId="{E06EFB83-8809-2F5D-EB2A-1C32786220BC}"/>
          </ac:spMkLst>
        </pc:spChg>
        <pc:spChg chg="mod">
          <ac:chgData name="Mitchell Wand" userId="de9b44c55c049659" providerId="LiveId" clId="{6033B8A2-E243-4B0E-BAD3-960CC7C8BDF9}" dt="2024-03-19T19:54:33.393" v="1633" actId="20577"/>
          <ac:spMkLst>
            <pc:docMk/>
            <pc:sldMk cId="3738641298" sldId="356"/>
            <ac:spMk id="3" creationId="{1F76954A-0E38-1180-C63A-3FD7F887A28B}"/>
          </ac:spMkLst>
        </pc:spChg>
        <pc:grpChg chg="del">
          <ac:chgData name="Mitchell Wand" userId="de9b44c55c049659" providerId="LiveId" clId="{6033B8A2-E243-4B0E-BAD3-960CC7C8BDF9}" dt="2024-03-19T19:51:58.269" v="1356" actId="478"/>
          <ac:grpSpMkLst>
            <pc:docMk/>
            <pc:sldMk cId="3738641298" sldId="356"/>
            <ac:grpSpMk id="32" creationId="{036BDF17-31EC-368E-CE48-58780F31D9E4}"/>
          </ac:grpSpMkLst>
        </pc:grpChg>
        <pc:grpChg chg="del">
          <ac:chgData name="Mitchell Wand" userId="de9b44c55c049659" providerId="LiveId" clId="{6033B8A2-E243-4B0E-BAD3-960CC7C8BDF9}" dt="2024-03-19T19:51:59.624" v="1357" actId="478"/>
          <ac:grpSpMkLst>
            <pc:docMk/>
            <pc:sldMk cId="3738641298" sldId="356"/>
            <ac:grpSpMk id="35" creationId="{C2253AB0-AB59-A716-6992-5BD5E9EFB1CD}"/>
          </ac:grpSpMkLst>
        </pc:grpChg>
        <pc:grpChg chg="del">
          <ac:chgData name="Mitchell Wand" userId="de9b44c55c049659" providerId="LiveId" clId="{6033B8A2-E243-4B0E-BAD3-960CC7C8BDF9}" dt="2024-03-19T19:52:00.654" v="1358" actId="478"/>
          <ac:grpSpMkLst>
            <pc:docMk/>
            <pc:sldMk cId="3738641298" sldId="356"/>
            <ac:grpSpMk id="38" creationId="{5B0D57B0-7EBC-6422-C68A-8DA7F1A19CEB}"/>
          </ac:grpSpMkLst>
        </pc:grpChg>
      </pc:sldChg>
      <pc:sldChg chg="add modNotesTx">
        <pc:chgData name="Mitchell Wand" userId="de9b44c55c049659" providerId="LiveId" clId="{6033B8A2-E243-4B0E-BAD3-960CC7C8BDF9}" dt="2024-03-19T20:05:51.700" v="2586" actId="20577"/>
        <pc:sldMkLst>
          <pc:docMk/>
          <pc:sldMk cId="1669032529" sldId="357"/>
        </pc:sldMkLst>
      </pc:sldChg>
      <pc:sldChg chg="addSp delSp modSp add mod modNotesTx">
        <pc:chgData name="Mitchell Wand" userId="de9b44c55c049659" providerId="LiveId" clId="{6033B8A2-E243-4B0E-BAD3-960CC7C8BDF9}" dt="2024-03-19T19:56:26.598" v="1739" actId="20577"/>
        <pc:sldMkLst>
          <pc:docMk/>
          <pc:sldMk cId="681746844" sldId="358"/>
        </pc:sldMkLst>
        <pc:spChg chg="mod">
          <ac:chgData name="Mitchell Wand" userId="de9b44c55c049659" providerId="LiveId" clId="{6033B8A2-E243-4B0E-BAD3-960CC7C8BDF9}" dt="2024-03-19T18:48:23.314" v="499" actId="20577"/>
          <ac:spMkLst>
            <pc:docMk/>
            <pc:sldMk cId="681746844" sldId="358"/>
            <ac:spMk id="2" creationId="{48A34742-32AB-AA14-EA0A-DB348D0A1DEE}"/>
          </ac:spMkLst>
        </pc:spChg>
        <pc:spChg chg="mod">
          <ac:chgData name="Mitchell Wand" userId="de9b44c55c049659" providerId="LiveId" clId="{6033B8A2-E243-4B0E-BAD3-960CC7C8BDF9}" dt="2024-03-19T18:54:40.469" v="591" actId="14100"/>
          <ac:spMkLst>
            <pc:docMk/>
            <pc:sldMk cId="681746844" sldId="358"/>
            <ac:spMk id="3" creationId="{2597ABB4-F004-0A30-F785-60B74E3C41DB}"/>
          </ac:spMkLst>
        </pc:spChg>
        <pc:spChg chg="mod">
          <ac:chgData name="Mitchell Wand" userId="de9b44c55c049659" providerId="LiveId" clId="{6033B8A2-E243-4B0E-BAD3-960CC7C8BDF9}" dt="2024-03-19T18:44:10.913" v="221"/>
          <ac:spMkLst>
            <pc:docMk/>
            <pc:sldMk cId="681746844" sldId="358"/>
            <ac:spMk id="13" creationId="{A386E2AF-0F5E-9C05-D3EA-35EA0A33F8A7}"/>
          </ac:spMkLst>
        </pc:spChg>
        <pc:spChg chg="mod">
          <ac:chgData name="Mitchell Wand" userId="de9b44c55c049659" providerId="LiveId" clId="{6033B8A2-E243-4B0E-BAD3-960CC7C8BDF9}" dt="2024-03-19T18:44:23.440" v="235" actId="20577"/>
          <ac:spMkLst>
            <pc:docMk/>
            <pc:sldMk cId="681746844" sldId="358"/>
            <ac:spMk id="14" creationId="{3AA0873D-74D7-50EE-0964-8FB1E73139EC}"/>
          </ac:spMkLst>
        </pc:spChg>
        <pc:spChg chg="mod">
          <ac:chgData name="Mitchell Wand" userId="de9b44c55c049659" providerId="LiveId" clId="{6033B8A2-E243-4B0E-BAD3-960CC7C8BDF9}" dt="2024-03-19T18:46:26.500" v="389"/>
          <ac:spMkLst>
            <pc:docMk/>
            <pc:sldMk cId="681746844" sldId="358"/>
            <ac:spMk id="16" creationId="{556A1552-3DE1-8FB5-D072-BB06E69A6BE1}"/>
          </ac:spMkLst>
        </pc:spChg>
        <pc:spChg chg="mod">
          <ac:chgData name="Mitchell Wand" userId="de9b44c55c049659" providerId="LiveId" clId="{6033B8A2-E243-4B0E-BAD3-960CC7C8BDF9}" dt="2024-03-19T18:47:39.147" v="488" actId="20577"/>
          <ac:spMkLst>
            <pc:docMk/>
            <pc:sldMk cId="681746844" sldId="358"/>
            <ac:spMk id="17" creationId="{C6F01042-9FA2-EA3A-C209-1A031CDD0166}"/>
          </ac:spMkLst>
        </pc:spChg>
        <pc:spChg chg="add mod">
          <ac:chgData name="Mitchell Wand" userId="de9b44c55c049659" providerId="LiveId" clId="{6033B8A2-E243-4B0E-BAD3-960CC7C8BDF9}" dt="2024-03-19T19:55:54.067" v="1669" actId="122"/>
          <ac:spMkLst>
            <pc:docMk/>
            <pc:sldMk cId="681746844" sldId="358"/>
            <ac:spMk id="20" creationId="{1012D76C-309C-03B4-1B33-7B0F29D084AF}"/>
          </ac:spMkLst>
        </pc:spChg>
        <pc:grpChg chg="del mod">
          <ac:chgData name="Mitchell Wand" userId="de9b44c55c049659" providerId="LiveId" clId="{6033B8A2-E243-4B0E-BAD3-960CC7C8BDF9}" dt="2024-03-19T18:47:29.667" v="483" actId="478"/>
          <ac:grpSpMkLst>
            <pc:docMk/>
            <pc:sldMk cId="681746844" sldId="358"/>
            <ac:grpSpMk id="11" creationId="{0E5EA3A1-D017-FE9E-6086-E90BA71E9E13}"/>
          </ac:grpSpMkLst>
        </pc:grpChg>
        <pc:grpChg chg="add mod">
          <ac:chgData name="Mitchell Wand" userId="de9b44c55c049659" providerId="LiveId" clId="{6033B8A2-E243-4B0E-BAD3-960CC7C8BDF9}" dt="2024-03-19T18:47:53.233" v="491" actId="1076"/>
          <ac:grpSpMkLst>
            <pc:docMk/>
            <pc:sldMk cId="681746844" sldId="358"/>
            <ac:grpSpMk id="12" creationId="{8C8EEAFC-4689-31D6-A81D-C406BBCBCB9A}"/>
          </ac:grpSpMkLst>
        </pc:grpChg>
        <pc:grpChg chg="add mod ord">
          <ac:chgData name="Mitchell Wand" userId="de9b44c55c049659" providerId="LiveId" clId="{6033B8A2-E243-4B0E-BAD3-960CC7C8BDF9}" dt="2024-03-19T18:59:31.753" v="654" actId="1076"/>
          <ac:grpSpMkLst>
            <pc:docMk/>
            <pc:sldMk cId="681746844" sldId="358"/>
            <ac:grpSpMk id="15" creationId="{E541ADDC-7D95-48D2-B4A1-0E1E1E323DB8}"/>
          </ac:grpSpMkLst>
        </pc:grpChg>
        <pc:picChg chg="mod">
          <ac:chgData name="Mitchell Wand" userId="de9b44c55c049659" providerId="LiveId" clId="{6033B8A2-E243-4B0E-BAD3-960CC7C8BDF9}" dt="2024-03-19T18:47:24.972" v="482" actId="14100"/>
          <ac:picMkLst>
            <pc:docMk/>
            <pc:sldMk cId="681746844" sldId="358"/>
            <ac:picMk id="5" creationId="{7656F334-F4D0-5081-1E5A-8AAC22A03FD7}"/>
          </ac:picMkLst>
        </pc:picChg>
        <pc:picChg chg="add mod">
          <ac:chgData name="Mitchell Wand" userId="de9b44c55c049659" providerId="LiveId" clId="{6033B8A2-E243-4B0E-BAD3-960CC7C8BDF9}" dt="2024-03-19T18:54:36.301" v="590" actId="1076"/>
          <ac:picMkLst>
            <pc:docMk/>
            <pc:sldMk cId="681746844" sldId="358"/>
            <ac:picMk id="19" creationId="{539B815A-B2BD-3CCC-48B5-3A04B26C52D2}"/>
          </ac:picMkLst>
        </pc:picChg>
      </pc:sldChg>
      <pc:sldChg chg="addSp delSp modSp add mod modNotesTx">
        <pc:chgData name="Mitchell Wand" userId="de9b44c55c049659" providerId="LiveId" clId="{6033B8A2-E243-4B0E-BAD3-960CC7C8BDF9}" dt="2024-03-19T19:55:48.057" v="1668" actId="122"/>
        <pc:sldMkLst>
          <pc:docMk/>
          <pc:sldMk cId="1982798368" sldId="359"/>
        </pc:sldMkLst>
        <pc:spChg chg="mod">
          <ac:chgData name="Mitchell Wand" userId="de9b44c55c049659" providerId="LiveId" clId="{6033B8A2-E243-4B0E-BAD3-960CC7C8BDF9}" dt="2024-03-19T18:53:51.331" v="561" actId="20577"/>
          <ac:spMkLst>
            <pc:docMk/>
            <pc:sldMk cId="1982798368" sldId="359"/>
            <ac:spMk id="2" creationId="{48A34742-32AB-AA14-EA0A-DB348D0A1DEE}"/>
          </ac:spMkLst>
        </pc:spChg>
        <pc:spChg chg="mod">
          <ac:chgData name="Mitchell Wand" userId="de9b44c55c049659" providerId="LiveId" clId="{6033B8A2-E243-4B0E-BAD3-960CC7C8BDF9}" dt="2024-03-19T18:58:58.776" v="642" actId="14100"/>
          <ac:spMkLst>
            <pc:docMk/>
            <pc:sldMk cId="1982798368" sldId="359"/>
            <ac:spMk id="3" creationId="{2597ABB4-F004-0A30-F785-60B74E3C41DB}"/>
          </ac:spMkLst>
        </pc:spChg>
        <pc:spChg chg="mod">
          <ac:chgData name="Mitchell Wand" userId="de9b44c55c049659" providerId="LiveId" clId="{6033B8A2-E243-4B0E-BAD3-960CC7C8BDF9}" dt="2024-03-19T18:55:09.026" v="597" actId="20577"/>
          <ac:spMkLst>
            <pc:docMk/>
            <pc:sldMk cId="1982798368" sldId="359"/>
            <ac:spMk id="14" creationId="{3AA0873D-74D7-50EE-0964-8FB1E73139EC}"/>
          </ac:spMkLst>
        </pc:spChg>
        <pc:spChg chg="mod">
          <ac:chgData name="Mitchell Wand" userId="de9b44c55c049659" providerId="LiveId" clId="{6033B8A2-E243-4B0E-BAD3-960CC7C8BDF9}" dt="2024-03-19T18:59:20.349" v="652" actId="20577"/>
          <ac:spMkLst>
            <pc:docMk/>
            <pc:sldMk cId="1982798368" sldId="359"/>
            <ac:spMk id="17" creationId="{C6F01042-9FA2-EA3A-C209-1A031CDD0166}"/>
          </ac:spMkLst>
        </pc:spChg>
        <pc:spChg chg="mod">
          <ac:chgData name="Mitchell Wand" userId="de9b44c55c049659" providerId="LiveId" clId="{6033B8A2-E243-4B0E-BAD3-960CC7C8BDF9}" dt="2024-03-19T19:55:48.057" v="1668" actId="122"/>
          <ac:spMkLst>
            <pc:docMk/>
            <pc:sldMk cId="1982798368" sldId="359"/>
            <ac:spMk id="20" creationId="{1012D76C-309C-03B4-1B33-7B0F29D084AF}"/>
          </ac:spMkLst>
        </pc:spChg>
        <pc:grpChg chg="mod">
          <ac:chgData name="Mitchell Wand" userId="de9b44c55c049659" providerId="LiveId" clId="{6033B8A2-E243-4B0E-BAD3-960CC7C8BDF9}" dt="2024-03-19T18:58:34.367" v="623" actId="1076"/>
          <ac:grpSpMkLst>
            <pc:docMk/>
            <pc:sldMk cId="1982798368" sldId="359"/>
            <ac:grpSpMk id="12" creationId="{8C8EEAFC-4689-31D6-A81D-C406BBCBCB9A}"/>
          </ac:grpSpMkLst>
        </pc:grpChg>
        <pc:grpChg chg="mod">
          <ac:chgData name="Mitchell Wand" userId="de9b44c55c049659" providerId="LiveId" clId="{6033B8A2-E243-4B0E-BAD3-960CC7C8BDF9}" dt="2024-03-19T18:59:25.520" v="653" actId="1076"/>
          <ac:grpSpMkLst>
            <pc:docMk/>
            <pc:sldMk cId="1982798368" sldId="359"/>
            <ac:grpSpMk id="15" creationId="{E541ADDC-7D95-48D2-B4A1-0E1E1E323DB8}"/>
          </ac:grpSpMkLst>
        </pc:grpChg>
        <pc:picChg chg="del">
          <ac:chgData name="Mitchell Wand" userId="de9b44c55c049659" providerId="LiveId" clId="{6033B8A2-E243-4B0E-BAD3-960CC7C8BDF9}" dt="2024-03-19T18:55:05.501" v="592" actId="478"/>
          <ac:picMkLst>
            <pc:docMk/>
            <pc:sldMk cId="1982798368" sldId="359"/>
            <ac:picMk id="5" creationId="{7656F334-F4D0-5081-1E5A-8AAC22A03FD7}"/>
          </ac:picMkLst>
        </pc:picChg>
        <pc:picChg chg="add mod modCrop">
          <ac:chgData name="Mitchell Wand" userId="de9b44c55c049659" providerId="LiveId" clId="{6033B8A2-E243-4B0E-BAD3-960CC7C8BDF9}" dt="2024-03-19T18:58:28.910" v="622" actId="1076"/>
          <ac:picMkLst>
            <pc:docMk/>
            <pc:sldMk cId="1982798368" sldId="359"/>
            <ac:picMk id="7" creationId="{5945C514-9E0D-B0F2-9E78-CBF724301EF6}"/>
          </ac:picMkLst>
        </pc:picChg>
      </pc:sldChg>
      <pc:sldChg chg="addSp delSp modSp new del mod">
        <pc:chgData name="Mitchell Wand" userId="de9b44c55c049659" providerId="LiveId" clId="{6033B8A2-E243-4B0E-BAD3-960CC7C8BDF9}" dt="2024-03-19T19:34:40.929" v="1070" actId="47"/>
        <pc:sldMkLst>
          <pc:docMk/>
          <pc:sldMk cId="3738888215" sldId="360"/>
        </pc:sldMkLst>
        <pc:spChg chg="mod">
          <ac:chgData name="Mitchell Wand" userId="de9b44c55c049659" providerId="LiveId" clId="{6033B8A2-E243-4B0E-BAD3-960CC7C8BDF9}" dt="2024-03-19T19:00:57.283" v="823" actId="20577"/>
          <ac:spMkLst>
            <pc:docMk/>
            <pc:sldMk cId="3738888215" sldId="360"/>
            <ac:spMk id="2" creationId="{9EF3452A-CB21-387B-035C-AF80ACFF25F4}"/>
          </ac:spMkLst>
        </pc:spChg>
        <pc:spChg chg="del">
          <ac:chgData name="Mitchell Wand" userId="de9b44c55c049659" providerId="LiveId" clId="{6033B8A2-E243-4B0E-BAD3-960CC7C8BDF9}" dt="2024-03-19T19:01:03.239" v="824" actId="478"/>
          <ac:spMkLst>
            <pc:docMk/>
            <pc:sldMk cId="3738888215" sldId="360"/>
            <ac:spMk id="3" creationId="{45A54280-E037-18C1-2BFF-682D1B162C9A}"/>
          </ac:spMkLst>
        </pc:spChg>
        <pc:picChg chg="add mod">
          <ac:chgData name="Mitchell Wand" userId="de9b44c55c049659" providerId="LiveId" clId="{6033B8A2-E243-4B0E-BAD3-960CC7C8BDF9}" dt="2024-03-19T19:03:10.604" v="825"/>
          <ac:picMkLst>
            <pc:docMk/>
            <pc:sldMk cId="3738888215" sldId="360"/>
            <ac:picMk id="1026" creationId="{6C52395C-B129-3511-8930-50E5835FDF32}"/>
          </ac:picMkLst>
        </pc:picChg>
      </pc:sldChg>
      <pc:sldChg chg="addSp delSp modSp add mod delAnim modAnim modNotesTx">
        <pc:chgData name="Mitchell Wand" userId="de9b44c55c049659" providerId="LiveId" clId="{6033B8A2-E243-4B0E-BAD3-960CC7C8BDF9}" dt="2024-03-19T20:02:33.360" v="2235" actId="20577"/>
        <pc:sldMkLst>
          <pc:docMk/>
          <pc:sldMk cId="4141522674" sldId="360"/>
        </pc:sldMkLst>
        <pc:spChg chg="mod">
          <ac:chgData name="Mitchell Wand" userId="de9b44c55c049659" providerId="LiveId" clId="{6033B8A2-E243-4B0E-BAD3-960CC7C8BDF9}" dt="2024-03-19T19:45:38.129" v="1254"/>
          <ac:spMkLst>
            <pc:docMk/>
            <pc:sldMk cId="4141522674" sldId="360"/>
            <ac:spMk id="7" creationId="{5468A504-E07F-F986-56A9-2A79C85057FB}"/>
          </ac:spMkLst>
        </pc:spChg>
        <pc:spChg chg="del">
          <ac:chgData name="Mitchell Wand" userId="de9b44c55c049659" providerId="LiveId" clId="{6033B8A2-E243-4B0E-BAD3-960CC7C8BDF9}" dt="2024-03-19T19:45:25.481" v="1253" actId="478"/>
          <ac:spMkLst>
            <pc:docMk/>
            <pc:sldMk cId="4141522674" sldId="360"/>
            <ac:spMk id="9" creationId="{957BE3B1-8AF0-B764-639C-F6988A7868DD}"/>
          </ac:spMkLst>
        </pc:spChg>
        <pc:spChg chg="del topLvl">
          <ac:chgData name="Mitchell Wand" userId="de9b44c55c049659" providerId="LiveId" clId="{6033B8A2-E243-4B0E-BAD3-960CC7C8BDF9}" dt="2024-03-19T19:45:54.261" v="1256" actId="478"/>
          <ac:spMkLst>
            <pc:docMk/>
            <pc:sldMk cId="4141522674" sldId="360"/>
            <ac:spMk id="10" creationId="{CBA4D3F8-D465-7FFA-A13E-F2135167C871}"/>
          </ac:spMkLst>
        </pc:spChg>
        <pc:spChg chg="topLvl">
          <ac:chgData name="Mitchell Wand" userId="de9b44c55c049659" providerId="LiveId" clId="{6033B8A2-E243-4B0E-BAD3-960CC7C8BDF9}" dt="2024-03-19T19:45:54.261" v="1256" actId="478"/>
          <ac:spMkLst>
            <pc:docMk/>
            <pc:sldMk cId="4141522674" sldId="360"/>
            <ac:spMk id="11" creationId="{505ECB0F-6412-FE5D-E28E-773CEB598572}"/>
          </ac:spMkLst>
        </pc:spChg>
        <pc:spChg chg="mod">
          <ac:chgData name="Mitchell Wand" userId="de9b44c55c049659" providerId="LiveId" clId="{6033B8A2-E243-4B0E-BAD3-960CC7C8BDF9}" dt="2024-03-19T19:45:38.129" v="1254"/>
          <ac:spMkLst>
            <pc:docMk/>
            <pc:sldMk cId="4141522674" sldId="360"/>
            <ac:spMk id="17" creationId="{1359AC21-5B68-BA42-F083-A89464D9DFAC}"/>
          </ac:spMkLst>
        </pc:spChg>
        <pc:spChg chg="mod">
          <ac:chgData name="Mitchell Wand" userId="de9b44c55c049659" providerId="LiveId" clId="{6033B8A2-E243-4B0E-BAD3-960CC7C8BDF9}" dt="2024-03-19T19:46:39.429" v="1306" actId="20577"/>
          <ac:spMkLst>
            <pc:docMk/>
            <pc:sldMk cId="4141522674" sldId="360"/>
            <ac:spMk id="24" creationId="{DBCE68F6-AB54-7037-3244-A9811415F509}"/>
          </ac:spMkLst>
        </pc:spChg>
        <pc:spChg chg="mod">
          <ac:chgData name="Mitchell Wand" userId="de9b44c55c049659" providerId="LiveId" clId="{6033B8A2-E243-4B0E-BAD3-960CC7C8BDF9}" dt="2024-03-19T19:47:16.593" v="1350" actId="20577"/>
          <ac:spMkLst>
            <pc:docMk/>
            <pc:sldMk cId="4141522674" sldId="360"/>
            <ac:spMk id="25" creationId="{78F29AFD-125D-EBDC-D6A3-F18521F7EA50}"/>
          </ac:spMkLst>
        </pc:spChg>
        <pc:spChg chg="mod">
          <ac:chgData name="Mitchell Wand" userId="de9b44c55c049659" providerId="LiveId" clId="{6033B8A2-E243-4B0E-BAD3-960CC7C8BDF9}" dt="2024-03-19T19:40:34.192" v="1211" actId="207"/>
          <ac:spMkLst>
            <pc:docMk/>
            <pc:sldMk cId="4141522674" sldId="360"/>
            <ac:spMk id="315" creationId="{00000000-0000-0000-0000-000000000000}"/>
          </ac:spMkLst>
        </pc:spChg>
        <pc:spChg chg="mod">
          <ac:chgData name="Mitchell Wand" userId="de9b44c55c049659" providerId="LiveId" clId="{6033B8A2-E243-4B0E-BAD3-960CC7C8BDF9}" dt="2024-03-19T19:40:49.759" v="1219" actId="207"/>
          <ac:spMkLst>
            <pc:docMk/>
            <pc:sldMk cId="4141522674" sldId="360"/>
            <ac:spMk id="317" creationId="{00000000-0000-0000-0000-000000000000}"/>
          </ac:spMkLst>
        </pc:spChg>
        <pc:spChg chg="mod">
          <ac:chgData name="Mitchell Wand" userId="de9b44c55c049659" providerId="LiveId" clId="{6033B8A2-E243-4B0E-BAD3-960CC7C8BDF9}" dt="2024-03-19T19:41:12.863" v="1227" actId="207"/>
          <ac:spMkLst>
            <pc:docMk/>
            <pc:sldMk cId="4141522674" sldId="360"/>
            <ac:spMk id="318" creationId="{00000000-0000-0000-0000-000000000000}"/>
          </ac:spMkLst>
        </pc:spChg>
        <pc:grpChg chg="add mod">
          <ac:chgData name="Mitchell Wand" userId="de9b44c55c049659" providerId="LiveId" clId="{6033B8A2-E243-4B0E-BAD3-960CC7C8BDF9}" dt="2024-03-19T19:46:02.784" v="1257" actId="1076"/>
          <ac:grpSpMkLst>
            <pc:docMk/>
            <pc:sldMk cId="4141522674" sldId="360"/>
            <ac:grpSpMk id="3" creationId="{74F69308-0FA9-A2D4-BC20-BE4986B8E6DA}"/>
          </ac:grpSpMkLst>
        </pc:grpChg>
        <pc:grpChg chg="mod">
          <ac:chgData name="Mitchell Wand" userId="de9b44c55c049659" providerId="LiveId" clId="{6033B8A2-E243-4B0E-BAD3-960CC7C8BDF9}" dt="2024-03-19T19:45:17.166" v="1252" actId="1076"/>
          <ac:grpSpMkLst>
            <pc:docMk/>
            <pc:sldMk cId="4141522674" sldId="360"/>
            <ac:grpSpMk id="4" creationId="{B6235EC4-F1D8-49C6-DAD7-90E3F7744747}"/>
          </ac:grpSpMkLst>
        </pc:grpChg>
        <pc:grpChg chg="del">
          <ac:chgData name="Mitchell Wand" userId="de9b44c55c049659" providerId="LiveId" clId="{6033B8A2-E243-4B0E-BAD3-960CC7C8BDF9}" dt="2024-03-19T19:45:25.481" v="1253" actId="478"/>
          <ac:grpSpMkLst>
            <pc:docMk/>
            <pc:sldMk cId="4141522674" sldId="360"/>
            <ac:grpSpMk id="8" creationId="{FA75B241-A503-99A1-16F8-FB4D757B11A4}"/>
          </ac:grpSpMkLst>
        </pc:grpChg>
        <pc:grpChg chg="del">
          <ac:chgData name="Mitchell Wand" userId="de9b44c55c049659" providerId="LiveId" clId="{6033B8A2-E243-4B0E-BAD3-960CC7C8BDF9}" dt="2024-03-19T19:45:54.261" v="1256" actId="478"/>
          <ac:grpSpMkLst>
            <pc:docMk/>
            <pc:sldMk cId="4141522674" sldId="360"/>
            <ac:grpSpMk id="12" creationId="{A64AD00A-F5AD-912D-A307-BEB51F3B04BF}"/>
          </ac:grpSpMkLst>
        </pc:grpChg>
        <pc:grpChg chg="mod">
          <ac:chgData name="Mitchell Wand" userId="de9b44c55c049659" providerId="LiveId" clId="{6033B8A2-E243-4B0E-BAD3-960CC7C8BDF9}" dt="2024-03-19T19:45:09.567" v="1251" actId="1076"/>
          <ac:grpSpMkLst>
            <pc:docMk/>
            <pc:sldMk cId="4141522674" sldId="360"/>
            <ac:grpSpMk id="13" creationId="{3B3F58EB-F32B-A69B-FD9A-228FA6BCD4EE}"/>
          </ac:grpSpMkLst>
        </pc:grpChg>
        <pc:picChg chg="mod">
          <ac:chgData name="Mitchell Wand" userId="de9b44c55c049659" providerId="LiveId" clId="{6033B8A2-E243-4B0E-BAD3-960CC7C8BDF9}" dt="2024-03-19T19:41:15.020" v="1228" actId="1076"/>
          <ac:picMkLst>
            <pc:docMk/>
            <pc:sldMk cId="4141522674" sldId="360"/>
            <ac:picMk id="2052" creationId="{DE336DE2-B88D-274E-557B-03CF18AE693E}"/>
          </ac:picMkLst>
        </pc:picChg>
      </pc:sldChg>
    </pc:docChg>
  </pc:docChgLst>
  <pc:docChgLst>
    <pc:chgData name="Mitchell Wand" userId="de9b44c55c049659" providerId="LiveId" clId="{257CC226-928C-4D8B-BBBC-4CA9C9955B38}"/>
    <pc:docChg chg="undo custSel addSld delSld modSld sldOrd modMainMaster">
      <pc:chgData name="Mitchell Wand" userId="de9b44c55c049659" providerId="LiveId" clId="{257CC226-928C-4D8B-BBBC-4CA9C9955B38}" dt="2024-10-31T15:36:54.039" v="5611" actId="700"/>
      <pc:docMkLst>
        <pc:docMk/>
      </pc:docMkLst>
      <pc:sldChg chg="modSp mod">
        <pc:chgData name="Mitchell Wand" userId="de9b44c55c049659" providerId="LiveId" clId="{257CC226-928C-4D8B-BBBC-4CA9C9955B38}" dt="2024-10-24T19:35:30.894" v="4114" actId="20577"/>
        <pc:sldMkLst>
          <pc:docMk/>
          <pc:sldMk cId="0" sldId="274"/>
        </pc:sldMkLst>
        <pc:spChg chg="mod">
          <ac:chgData name="Mitchell Wand" userId="de9b44c55c049659" providerId="LiveId" clId="{257CC226-928C-4D8B-BBBC-4CA9C9955B38}" dt="2024-10-24T19:35:30.894" v="4114" actId="20577"/>
          <ac:spMkLst>
            <pc:docMk/>
            <pc:sldMk cId="0" sldId="274"/>
            <ac:spMk id="343" creationId="{00000000-0000-0000-0000-000000000000}"/>
          </ac:spMkLst>
        </pc:spChg>
      </pc:sldChg>
      <pc:sldChg chg="mod modShow">
        <pc:chgData name="Mitchell Wand" userId="de9b44c55c049659" providerId="LiveId" clId="{257CC226-928C-4D8B-BBBC-4CA9C9955B38}" dt="2024-10-24T19:46:33.008" v="4542" actId="729"/>
        <pc:sldMkLst>
          <pc:docMk/>
          <pc:sldMk cId="0" sldId="282"/>
        </pc:sldMkLst>
      </pc:sldChg>
      <pc:sldChg chg="mod modShow">
        <pc:chgData name="Mitchell Wand" userId="de9b44c55c049659" providerId="LiveId" clId="{257CC226-928C-4D8B-BBBC-4CA9C9955B38}" dt="2024-10-24T19:46:43.012" v="4543" actId="729"/>
        <pc:sldMkLst>
          <pc:docMk/>
          <pc:sldMk cId="0" sldId="284"/>
        </pc:sldMkLst>
      </pc:sldChg>
      <pc:sldChg chg="mod modShow">
        <pc:chgData name="Mitchell Wand" userId="de9b44c55c049659" providerId="LiveId" clId="{257CC226-928C-4D8B-BBBC-4CA9C9955B38}" dt="2024-10-24T19:46:49.089" v="4544" actId="729"/>
        <pc:sldMkLst>
          <pc:docMk/>
          <pc:sldMk cId="1655130811" sldId="317"/>
        </pc:sldMkLst>
      </pc:sldChg>
      <pc:sldChg chg="modSp mod">
        <pc:chgData name="Mitchell Wand" userId="de9b44c55c049659" providerId="LiveId" clId="{257CC226-928C-4D8B-BBBC-4CA9C9955B38}" dt="2024-10-24T19:50:16.309" v="4740" actId="20577"/>
        <pc:sldMkLst>
          <pc:docMk/>
          <pc:sldMk cId="217861666" sldId="323"/>
        </pc:sldMkLst>
        <pc:spChg chg="mod">
          <ac:chgData name="Mitchell Wand" userId="de9b44c55c049659" providerId="LiveId" clId="{257CC226-928C-4D8B-BBBC-4CA9C9955B38}" dt="2024-10-24T19:50:16.309" v="4740" actId="20577"/>
          <ac:spMkLst>
            <pc:docMk/>
            <pc:sldMk cId="217861666" sldId="323"/>
            <ac:spMk id="3" creationId="{B09E1F54-DBF3-200F-69DF-0BE2A312C787}"/>
          </ac:spMkLst>
        </pc:spChg>
      </pc:sldChg>
      <pc:sldChg chg="addSp modSp del mod modShow">
        <pc:chgData name="Mitchell Wand" userId="de9b44c55c049659" providerId="LiveId" clId="{257CC226-928C-4D8B-BBBC-4CA9C9955B38}" dt="2024-10-24T19:45:29.576" v="4541" actId="2696"/>
        <pc:sldMkLst>
          <pc:docMk/>
          <pc:sldMk cId="3712692370" sldId="329"/>
        </pc:sldMkLst>
        <pc:spChg chg="mod">
          <ac:chgData name="Mitchell Wand" userId="de9b44c55c049659" providerId="LiveId" clId="{257CC226-928C-4D8B-BBBC-4CA9C9955B38}" dt="2024-10-24T19:28:00.084" v="3922" actId="27636"/>
          <ac:spMkLst>
            <pc:docMk/>
            <pc:sldMk cId="3712692370" sldId="329"/>
            <ac:spMk id="3" creationId="{54FF7AE1-3BB4-31A9-CFCC-5B35D112A044}"/>
          </ac:spMkLst>
        </pc:spChg>
        <pc:spChg chg="add mod">
          <ac:chgData name="Mitchell Wand" userId="de9b44c55c049659" providerId="LiveId" clId="{257CC226-928C-4D8B-BBBC-4CA9C9955B38}" dt="2024-10-24T19:27:50.372" v="3920"/>
          <ac:spMkLst>
            <pc:docMk/>
            <pc:sldMk cId="3712692370" sldId="329"/>
            <ac:spMk id="5" creationId="{35925885-E59B-7E08-43B0-0679CA44B716}"/>
          </ac:spMkLst>
        </pc:spChg>
      </pc:sldChg>
      <pc:sldChg chg="modSp mod">
        <pc:chgData name="Mitchell Wand" userId="de9b44c55c049659" providerId="LiveId" clId="{257CC226-928C-4D8B-BBBC-4CA9C9955B38}" dt="2024-10-31T15:16:30.905" v="5312" actId="20577"/>
        <pc:sldMkLst>
          <pc:docMk/>
          <pc:sldMk cId="0" sldId="342"/>
        </pc:sldMkLst>
        <pc:spChg chg="mod">
          <ac:chgData name="Mitchell Wand" userId="de9b44c55c049659" providerId="LiveId" clId="{257CC226-928C-4D8B-BBBC-4CA9C9955B38}" dt="2024-10-31T15:16:30.905" v="5312" actId="20577"/>
          <ac:spMkLst>
            <pc:docMk/>
            <pc:sldMk cId="0" sldId="342"/>
            <ac:spMk id="60" creationId="{00000000-0000-0000-0000-000000000000}"/>
          </ac:spMkLst>
        </pc:spChg>
      </pc:sldChg>
      <pc:sldChg chg="modSp mod modAnim chgLayout">
        <pc:chgData name="Mitchell Wand" userId="de9b44c55c049659" providerId="LiveId" clId="{257CC226-928C-4D8B-BBBC-4CA9C9955B38}" dt="2024-10-31T15:17:04.605" v="5314" actId="700"/>
        <pc:sldMkLst>
          <pc:docMk/>
          <pc:sldMk cId="0" sldId="349"/>
        </pc:sldMkLst>
        <pc:spChg chg="mod ord">
          <ac:chgData name="Mitchell Wand" userId="de9b44c55c049659" providerId="LiveId" clId="{257CC226-928C-4D8B-BBBC-4CA9C9955B38}" dt="2024-10-31T15:17:04.605" v="5314" actId="700"/>
          <ac:spMkLst>
            <pc:docMk/>
            <pc:sldMk cId="0" sldId="349"/>
            <ac:spMk id="139" creationId="{00000000-0000-0000-0000-000000000000}"/>
          </ac:spMkLst>
        </pc:spChg>
        <pc:spChg chg="mod ord">
          <ac:chgData name="Mitchell Wand" userId="de9b44c55c049659" providerId="LiveId" clId="{257CC226-928C-4D8B-BBBC-4CA9C9955B38}" dt="2024-10-31T15:17:04.605" v="5314" actId="700"/>
          <ac:spMkLst>
            <pc:docMk/>
            <pc:sldMk cId="0" sldId="349"/>
            <ac:spMk id="141" creationId="{00000000-0000-0000-0000-000000000000}"/>
          </ac:spMkLst>
        </pc:spChg>
      </pc:sldChg>
      <pc:sldChg chg="mod modShow">
        <pc:chgData name="Mitchell Wand" userId="de9b44c55c049659" providerId="LiveId" clId="{257CC226-928C-4D8B-BBBC-4CA9C9955B38}" dt="2024-10-24T19:26:06.768" v="3915" actId="729"/>
        <pc:sldMkLst>
          <pc:docMk/>
          <pc:sldMk cId="0" sldId="352"/>
        </pc:sldMkLst>
      </pc:sldChg>
      <pc:sldChg chg="modSp add del mod modClrScheme chgLayout">
        <pc:chgData name="Mitchell Wand" userId="de9b44c55c049659" providerId="LiveId" clId="{257CC226-928C-4D8B-BBBC-4CA9C9955B38}" dt="2024-10-31T15:36:30.821" v="5610" actId="700"/>
        <pc:sldMkLst>
          <pc:docMk/>
          <pc:sldMk cId="0" sldId="353"/>
        </pc:sldMkLst>
        <pc:spChg chg="mod ord">
          <ac:chgData name="Mitchell Wand" userId="de9b44c55c049659" providerId="LiveId" clId="{257CC226-928C-4D8B-BBBC-4CA9C9955B38}" dt="2024-10-31T15:36:30.821" v="5610" actId="700"/>
          <ac:spMkLst>
            <pc:docMk/>
            <pc:sldMk cId="0" sldId="353"/>
            <ac:spMk id="315" creationId="{00000000-0000-0000-0000-000000000000}"/>
          </ac:spMkLst>
        </pc:spChg>
        <pc:spChg chg="mod ord">
          <ac:chgData name="Mitchell Wand" userId="de9b44c55c049659" providerId="LiveId" clId="{257CC226-928C-4D8B-BBBC-4CA9C9955B38}" dt="2024-10-31T15:36:30.821" v="5610" actId="700"/>
          <ac:spMkLst>
            <pc:docMk/>
            <pc:sldMk cId="0" sldId="353"/>
            <ac:spMk id="316" creationId="{00000000-0000-0000-0000-000000000000}"/>
          </ac:spMkLst>
        </pc:spChg>
      </pc:sldChg>
      <pc:sldChg chg="mod ord modShow">
        <pc:chgData name="Mitchell Wand" userId="de9b44c55c049659" providerId="LiveId" clId="{257CC226-928C-4D8B-BBBC-4CA9C9955B38}" dt="2024-10-24T19:29:33.936" v="3925"/>
        <pc:sldMkLst>
          <pc:docMk/>
          <pc:sldMk cId="1669032529" sldId="357"/>
        </pc:sldMkLst>
      </pc:sldChg>
      <pc:sldChg chg="modSp mod">
        <pc:chgData name="Mitchell Wand" userId="de9b44c55c049659" providerId="LiveId" clId="{257CC226-928C-4D8B-BBBC-4CA9C9955B38}" dt="2024-10-24T19:22:45.717" v="3736" actId="20577"/>
        <pc:sldMkLst>
          <pc:docMk/>
          <pc:sldMk cId="1982798368" sldId="359"/>
        </pc:sldMkLst>
        <pc:spChg chg="mod">
          <ac:chgData name="Mitchell Wand" userId="de9b44c55c049659" providerId="LiveId" clId="{257CC226-928C-4D8B-BBBC-4CA9C9955B38}" dt="2024-10-24T19:22:45.717" v="3736" actId="20577"/>
          <ac:spMkLst>
            <pc:docMk/>
            <pc:sldMk cId="1982798368" sldId="359"/>
            <ac:spMk id="3" creationId="{2597ABB4-F004-0A30-F785-60B74E3C41DB}"/>
          </ac:spMkLst>
        </pc:spChg>
      </pc:sldChg>
      <pc:sldChg chg="modSp add del mod modClrScheme chgLayout">
        <pc:chgData name="Mitchell Wand" userId="de9b44c55c049659" providerId="LiveId" clId="{257CC226-928C-4D8B-BBBC-4CA9C9955B38}" dt="2024-10-31T15:36:54.039" v="5611" actId="700"/>
        <pc:sldMkLst>
          <pc:docMk/>
          <pc:sldMk cId="4141522674" sldId="360"/>
        </pc:sldMkLst>
        <pc:spChg chg="mod ord">
          <ac:chgData name="Mitchell Wand" userId="de9b44c55c049659" providerId="LiveId" clId="{257CC226-928C-4D8B-BBBC-4CA9C9955B38}" dt="2024-10-31T15:36:54.039" v="5611" actId="700"/>
          <ac:spMkLst>
            <pc:docMk/>
            <pc:sldMk cId="4141522674" sldId="360"/>
            <ac:spMk id="315" creationId="{00000000-0000-0000-0000-000000000000}"/>
          </ac:spMkLst>
        </pc:spChg>
        <pc:spChg chg="mod ord">
          <ac:chgData name="Mitchell Wand" userId="de9b44c55c049659" providerId="LiveId" clId="{257CC226-928C-4D8B-BBBC-4CA9C9955B38}" dt="2024-10-31T15:36:54.039" v="5611" actId="700"/>
          <ac:spMkLst>
            <pc:docMk/>
            <pc:sldMk cId="4141522674" sldId="360"/>
            <ac:spMk id="316" creationId="{00000000-0000-0000-0000-000000000000}"/>
          </ac:spMkLst>
        </pc:spChg>
      </pc:sldChg>
      <pc:sldChg chg="add del ord">
        <pc:chgData name="Mitchell Wand" userId="de9b44c55c049659" providerId="LiveId" clId="{257CC226-928C-4D8B-BBBC-4CA9C9955B38}" dt="2024-10-24T18:13:41.868" v="803" actId="2696"/>
        <pc:sldMkLst>
          <pc:docMk/>
          <pc:sldMk cId="3058738856" sldId="361"/>
        </pc:sldMkLst>
      </pc:sldChg>
      <pc:sldChg chg="addSp delSp modSp add mod modClrScheme chgLayout modNotesTx">
        <pc:chgData name="Mitchell Wand" userId="de9b44c55c049659" providerId="LiveId" clId="{257CC226-928C-4D8B-BBBC-4CA9C9955B38}" dt="2024-10-31T15:16:53.130" v="5313" actId="700"/>
        <pc:sldMkLst>
          <pc:docMk/>
          <pc:sldMk cId="415063438" sldId="362"/>
        </pc:sldMkLst>
        <pc:spChg chg="add del mod">
          <ac:chgData name="Mitchell Wand" userId="de9b44c55c049659" providerId="LiveId" clId="{257CC226-928C-4D8B-BBBC-4CA9C9955B38}" dt="2024-10-24T18:11:43.381" v="751" actId="700"/>
          <ac:spMkLst>
            <pc:docMk/>
            <pc:sldMk cId="415063438" sldId="362"/>
            <ac:spMk id="4" creationId="{EEC0A713-7733-8DC7-A346-6617A6F4DB97}"/>
          </ac:spMkLst>
        </pc:spChg>
        <pc:spChg chg="mod ord">
          <ac:chgData name="Mitchell Wand" userId="de9b44c55c049659" providerId="LiveId" clId="{257CC226-928C-4D8B-BBBC-4CA9C9955B38}" dt="2024-10-31T15:16:53.130" v="5313" actId="700"/>
          <ac:spMkLst>
            <pc:docMk/>
            <pc:sldMk cId="415063438" sldId="362"/>
            <ac:spMk id="139" creationId="{951A5BBD-5F10-7357-F803-8C521C116E7D}"/>
          </ac:spMkLst>
        </pc:spChg>
        <pc:spChg chg="del mod">
          <ac:chgData name="Mitchell Wand" userId="de9b44c55c049659" providerId="LiveId" clId="{257CC226-928C-4D8B-BBBC-4CA9C9955B38}" dt="2024-10-24T18:11:37.547" v="750" actId="478"/>
          <ac:spMkLst>
            <pc:docMk/>
            <pc:sldMk cId="415063438" sldId="362"/>
            <ac:spMk id="141" creationId="{7091880D-B4B4-8373-36D8-DEC3DF9B8427}"/>
          </ac:spMkLst>
        </pc:spChg>
        <pc:graphicFrameChg chg="add mod modGraphic">
          <ac:chgData name="Mitchell Wand" userId="de9b44c55c049659" providerId="LiveId" clId="{257CC226-928C-4D8B-BBBC-4CA9C9955B38}" dt="2024-10-24T18:12:56.157" v="799" actId="20577"/>
          <ac:graphicFrameMkLst>
            <pc:docMk/>
            <pc:sldMk cId="415063438" sldId="362"/>
            <ac:graphicFrameMk id="2" creationId="{8C6CECCB-3F2D-DEBD-D3FE-EACA76F88CCA}"/>
          </ac:graphicFrameMkLst>
        </pc:graphicFrameChg>
        <pc:picChg chg="del">
          <ac:chgData name="Mitchell Wand" userId="de9b44c55c049659" providerId="LiveId" clId="{257CC226-928C-4D8B-BBBC-4CA9C9955B38}" dt="2024-10-24T18:05:17.635" v="398" actId="478"/>
          <ac:picMkLst>
            <pc:docMk/>
            <pc:sldMk cId="415063438" sldId="362"/>
            <ac:picMk id="1026" creationId="{9A04115B-FE10-D977-1E41-D763B7B5F085}"/>
          </ac:picMkLst>
        </pc:picChg>
      </pc:sldChg>
      <pc:sldChg chg="modSp new mod">
        <pc:chgData name="Mitchell Wand" userId="de9b44c55c049659" providerId="LiveId" clId="{257CC226-928C-4D8B-BBBC-4CA9C9955B38}" dt="2024-10-24T18:55:14.871" v="2326" actId="20577"/>
        <pc:sldMkLst>
          <pc:docMk/>
          <pc:sldMk cId="2202802711" sldId="363"/>
        </pc:sldMkLst>
        <pc:spChg chg="mod">
          <ac:chgData name="Mitchell Wand" userId="de9b44c55c049659" providerId="LiveId" clId="{257CC226-928C-4D8B-BBBC-4CA9C9955B38}" dt="2024-10-24T18:21:59.280" v="905" actId="20577"/>
          <ac:spMkLst>
            <pc:docMk/>
            <pc:sldMk cId="2202802711" sldId="363"/>
            <ac:spMk id="2" creationId="{6AAB8114-5DB0-7B4D-63FF-F57804B3D53A}"/>
          </ac:spMkLst>
        </pc:spChg>
        <pc:spChg chg="mod">
          <ac:chgData name="Mitchell Wand" userId="de9b44c55c049659" providerId="LiveId" clId="{257CC226-928C-4D8B-BBBC-4CA9C9955B38}" dt="2024-10-24T18:55:14.871" v="2326" actId="20577"/>
          <ac:spMkLst>
            <pc:docMk/>
            <pc:sldMk cId="2202802711" sldId="363"/>
            <ac:spMk id="3" creationId="{813781CA-3EEA-4B43-A2A2-332ECC046462}"/>
          </ac:spMkLst>
        </pc:spChg>
      </pc:sldChg>
      <pc:sldChg chg="addSp delSp modSp new mod modClrScheme chgLayout">
        <pc:chgData name="Mitchell Wand" userId="de9b44c55c049659" providerId="LiveId" clId="{257CC226-928C-4D8B-BBBC-4CA9C9955B38}" dt="2024-10-24T19:13:40.932" v="3244" actId="20577"/>
        <pc:sldMkLst>
          <pc:docMk/>
          <pc:sldMk cId="1604821741" sldId="364"/>
        </pc:sldMkLst>
        <pc:spChg chg="del mod ord">
          <ac:chgData name="Mitchell Wand" userId="de9b44c55c049659" providerId="LiveId" clId="{257CC226-928C-4D8B-BBBC-4CA9C9955B38}" dt="2024-10-24T18:24:40.754" v="1090" actId="700"/>
          <ac:spMkLst>
            <pc:docMk/>
            <pc:sldMk cId="1604821741" sldId="364"/>
            <ac:spMk id="2" creationId="{38D42695-0034-2DE4-6701-B56B013FE8AA}"/>
          </ac:spMkLst>
        </pc:spChg>
        <pc:spChg chg="del">
          <ac:chgData name="Mitchell Wand" userId="de9b44c55c049659" providerId="LiveId" clId="{257CC226-928C-4D8B-BBBC-4CA9C9955B38}" dt="2024-10-24T18:24:40.754" v="1090" actId="700"/>
          <ac:spMkLst>
            <pc:docMk/>
            <pc:sldMk cId="1604821741" sldId="364"/>
            <ac:spMk id="3" creationId="{BD0E3134-39BA-9578-C37F-A32D041CE95B}"/>
          </ac:spMkLst>
        </pc:spChg>
        <pc:spChg chg="mod ord">
          <ac:chgData name="Mitchell Wand" userId="de9b44c55c049659" providerId="LiveId" clId="{257CC226-928C-4D8B-BBBC-4CA9C9955B38}" dt="2024-10-24T18:27:39.368" v="1243" actId="255"/>
          <ac:spMkLst>
            <pc:docMk/>
            <pc:sldMk cId="1604821741" sldId="364"/>
            <ac:spMk id="4" creationId="{2F81E286-D3B4-AA60-DDE1-E71FE831D259}"/>
          </ac:spMkLst>
        </pc:spChg>
        <pc:spChg chg="add mod ord">
          <ac:chgData name="Mitchell Wand" userId="de9b44c55c049659" providerId="LiveId" clId="{257CC226-928C-4D8B-BBBC-4CA9C9955B38}" dt="2024-10-24T18:30:35.816" v="1520" actId="5793"/>
          <ac:spMkLst>
            <pc:docMk/>
            <pc:sldMk cId="1604821741" sldId="364"/>
            <ac:spMk id="5" creationId="{063FFEF9-CC86-019E-6406-00D19A22D98E}"/>
          </ac:spMkLst>
        </pc:spChg>
        <pc:graphicFrameChg chg="add mod modGraphic">
          <ac:chgData name="Mitchell Wand" userId="de9b44c55c049659" providerId="LiveId" clId="{257CC226-928C-4D8B-BBBC-4CA9C9955B38}" dt="2024-10-24T19:13:40.932" v="3244" actId="20577"/>
          <ac:graphicFrameMkLst>
            <pc:docMk/>
            <pc:sldMk cId="1604821741" sldId="364"/>
            <ac:graphicFrameMk id="6" creationId="{0B398B86-854A-8AB2-3583-112D9458378C}"/>
          </ac:graphicFrameMkLst>
        </pc:graphicFrameChg>
      </pc:sldChg>
      <pc:sldChg chg="addSp modSp new mod modClrScheme modAnim chgLayout">
        <pc:chgData name="Mitchell Wand" userId="de9b44c55c049659" providerId="LiveId" clId="{257CC226-928C-4D8B-BBBC-4CA9C9955B38}" dt="2024-10-24T18:34:37.052" v="1699" actId="14100"/>
        <pc:sldMkLst>
          <pc:docMk/>
          <pc:sldMk cId="411331478" sldId="365"/>
        </pc:sldMkLst>
        <pc:spChg chg="mod ord">
          <ac:chgData name="Mitchell Wand" userId="de9b44c55c049659" providerId="LiveId" clId="{257CC226-928C-4D8B-BBBC-4CA9C9955B38}" dt="2024-10-24T18:32:25.381" v="1550" actId="700"/>
          <ac:spMkLst>
            <pc:docMk/>
            <pc:sldMk cId="411331478" sldId="365"/>
            <ac:spMk id="2" creationId="{D1A561C9-0B8F-94D9-266C-0236332E088F}"/>
          </ac:spMkLst>
        </pc:spChg>
        <pc:spChg chg="mod ord">
          <ac:chgData name="Mitchell Wand" userId="de9b44c55c049659" providerId="LiveId" clId="{257CC226-928C-4D8B-BBBC-4CA9C9955B38}" dt="2024-10-24T18:32:25.381" v="1550" actId="700"/>
          <ac:spMkLst>
            <pc:docMk/>
            <pc:sldMk cId="411331478" sldId="365"/>
            <ac:spMk id="3" creationId="{9AAD2863-61A3-BFAF-F6D5-967ECA1C2FF9}"/>
          </ac:spMkLst>
        </pc:spChg>
        <pc:spChg chg="add mod ord">
          <ac:chgData name="Mitchell Wand" userId="de9b44c55c049659" providerId="LiveId" clId="{257CC226-928C-4D8B-BBBC-4CA9C9955B38}" dt="2024-10-24T18:33:19.302" v="1689" actId="20577"/>
          <ac:spMkLst>
            <pc:docMk/>
            <pc:sldMk cId="411331478" sldId="365"/>
            <ac:spMk id="4" creationId="{85897A41-2056-4CBE-42FB-F6CBC4426AA2}"/>
          </ac:spMkLst>
        </pc:spChg>
        <pc:spChg chg="add mod">
          <ac:chgData name="Mitchell Wand" userId="de9b44c55c049659" providerId="LiveId" clId="{257CC226-928C-4D8B-BBBC-4CA9C9955B38}" dt="2024-10-24T18:34:00.432" v="1693" actId="1076"/>
          <ac:spMkLst>
            <pc:docMk/>
            <pc:sldMk cId="411331478" sldId="365"/>
            <ac:spMk id="5" creationId="{87511FE2-EE49-48B2-0737-68C91E3B914D}"/>
          </ac:spMkLst>
        </pc:spChg>
        <pc:spChg chg="add mod">
          <ac:chgData name="Mitchell Wand" userId="de9b44c55c049659" providerId="LiveId" clId="{257CC226-928C-4D8B-BBBC-4CA9C9955B38}" dt="2024-10-24T18:34:10.820" v="1694"/>
          <ac:spMkLst>
            <pc:docMk/>
            <pc:sldMk cId="411331478" sldId="365"/>
            <ac:spMk id="6" creationId="{6C7F2503-3809-A73C-6C91-760962BE8C9C}"/>
          </ac:spMkLst>
        </pc:spChg>
        <pc:spChg chg="add mod">
          <ac:chgData name="Mitchell Wand" userId="de9b44c55c049659" providerId="LiveId" clId="{257CC226-928C-4D8B-BBBC-4CA9C9955B38}" dt="2024-10-24T18:34:37.052" v="1699" actId="14100"/>
          <ac:spMkLst>
            <pc:docMk/>
            <pc:sldMk cId="411331478" sldId="365"/>
            <ac:spMk id="7" creationId="{E64BC432-52C4-27C7-E7B4-27421353C2A3}"/>
          </ac:spMkLst>
        </pc:spChg>
      </pc:sldChg>
      <pc:sldChg chg="addSp delSp modSp add del mod addAnim delAnim modAnim">
        <pc:chgData name="Mitchell Wand" userId="de9b44c55c049659" providerId="LiveId" clId="{257CC226-928C-4D8B-BBBC-4CA9C9955B38}" dt="2024-10-31T15:25:03.140" v="5607" actId="2696"/>
        <pc:sldMkLst>
          <pc:docMk/>
          <pc:sldMk cId="3841906793" sldId="366"/>
        </pc:sldMkLst>
        <pc:spChg chg="mod">
          <ac:chgData name="Mitchell Wand" userId="de9b44c55c049659" providerId="LiveId" clId="{257CC226-928C-4D8B-BBBC-4CA9C9955B38}" dt="2024-10-24T18:49:06.612" v="2099" actId="20577"/>
          <ac:spMkLst>
            <pc:docMk/>
            <pc:sldMk cId="3841906793" sldId="366"/>
            <ac:spMk id="2" creationId="{087D09D8-E7E0-30D3-6E82-9D265EF2448E}"/>
          </ac:spMkLst>
        </pc:spChg>
        <pc:spChg chg="mod">
          <ac:chgData name="Mitchell Wand" userId="de9b44c55c049659" providerId="LiveId" clId="{257CC226-928C-4D8B-BBBC-4CA9C9955B38}" dt="2024-10-24T18:57:30.398" v="2512" actId="20577"/>
          <ac:spMkLst>
            <pc:docMk/>
            <pc:sldMk cId="3841906793" sldId="366"/>
            <ac:spMk id="4" creationId="{0A802C89-1877-537F-B4D2-298E7AE381E5}"/>
          </ac:spMkLst>
        </pc:spChg>
        <pc:spChg chg="mod">
          <ac:chgData name="Mitchell Wand" userId="de9b44c55c049659" providerId="LiveId" clId="{257CC226-928C-4D8B-BBBC-4CA9C9955B38}" dt="2024-10-24T18:48:52.839" v="2090" actId="164"/>
          <ac:spMkLst>
            <pc:docMk/>
            <pc:sldMk cId="3841906793" sldId="366"/>
            <ac:spMk id="5" creationId="{3BDAEFDF-AEEF-EA0A-C57C-A1F679FE4542}"/>
          </ac:spMkLst>
        </pc:spChg>
        <pc:spChg chg="add mod">
          <ac:chgData name="Mitchell Wand" userId="de9b44c55c049659" providerId="LiveId" clId="{257CC226-928C-4D8B-BBBC-4CA9C9955B38}" dt="2024-10-24T18:37:40.695" v="1933"/>
          <ac:spMkLst>
            <pc:docMk/>
            <pc:sldMk cId="3841906793" sldId="366"/>
            <ac:spMk id="6" creationId="{85A981BA-FC65-69C8-8C00-236E8C35957B}"/>
          </ac:spMkLst>
        </pc:spChg>
        <pc:spChg chg="add del mod">
          <ac:chgData name="Mitchell Wand" userId="de9b44c55c049659" providerId="LiveId" clId="{257CC226-928C-4D8B-BBBC-4CA9C9955B38}" dt="2024-10-24T18:48:52.839" v="2090" actId="164"/>
          <ac:spMkLst>
            <pc:docMk/>
            <pc:sldMk cId="3841906793" sldId="366"/>
            <ac:spMk id="7" creationId="{6A1E6EA1-870E-AF43-FBE4-D898B5A8559F}"/>
          </ac:spMkLst>
        </pc:spChg>
        <pc:grpChg chg="add mod">
          <ac:chgData name="Mitchell Wand" userId="de9b44c55c049659" providerId="LiveId" clId="{257CC226-928C-4D8B-BBBC-4CA9C9955B38}" dt="2024-10-24T18:57:36.291" v="2513" actId="1076"/>
          <ac:grpSpMkLst>
            <pc:docMk/>
            <pc:sldMk cId="3841906793" sldId="366"/>
            <ac:grpSpMk id="8" creationId="{B0C0B7BC-3F00-8640-AF46-82B13115296B}"/>
          </ac:grpSpMkLst>
        </pc:grpChg>
      </pc:sldChg>
      <pc:sldChg chg="modSp add del mod">
        <pc:chgData name="Mitchell Wand" userId="de9b44c55c049659" providerId="LiveId" clId="{257CC226-928C-4D8B-BBBC-4CA9C9955B38}" dt="2024-10-24T18:41:03.522" v="2023" actId="2696"/>
        <pc:sldMkLst>
          <pc:docMk/>
          <pc:sldMk cId="1369457643" sldId="367"/>
        </pc:sldMkLst>
        <pc:spChg chg="mod">
          <ac:chgData name="Mitchell Wand" userId="de9b44c55c049659" providerId="LiveId" clId="{257CC226-928C-4D8B-BBBC-4CA9C9955B38}" dt="2024-10-24T18:39:15.752" v="1958" actId="20577"/>
          <ac:spMkLst>
            <pc:docMk/>
            <pc:sldMk cId="1369457643" sldId="367"/>
            <ac:spMk id="2" creationId="{84691496-CF8C-C070-9983-4A1C710FF168}"/>
          </ac:spMkLst>
        </pc:spChg>
        <pc:spChg chg="mod">
          <ac:chgData name="Mitchell Wand" userId="de9b44c55c049659" providerId="LiveId" clId="{257CC226-928C-4D8B-BBBC-4CA9C9955B38}" dt="2024-10-24T18:40:46.724" v="2022" actId="20577"/>
          <ac:spMkLst>
            <pc:docMk/>
            <pc:sldMk cId="1369457643" sldId="367"/>
            <ac:spMk id="4" creationId="{4C83A084-502D-B756-BCE3-C270E4F0D6BC}"/>
          </ac:spMkLst>
        </pc:spChg>
        <pc:spChg chg="mod">
          <ac:chgData name="Mitchell Wand" userId="de9b44c55c049659" providerId="LiveId" clId="{257CC226-928C-4D8B-BBBC-4CA9C9955B38}" dt="2024-10-24T18:40:34.607" v="1995" actId="1076"/>
          <ac:spMkLst>
            <pc:docMk/>
            <pc:sldMk cId="1369457643" sldId="367"/>
            <ac:spMk id="5" creationId="{8ECC52A2-B0CF-12F6-3997-9F09F6E72AF5}"/>
          </ac:spMkLst>
        </pc:spChg>
        <pc:spChg chg="mod">
          <ac:chgData name="Mitchell Wand" userId="de9b44c55c049659" providerId="LiveId" clId="{257CC226-928C-4D8B-BBBC-4CA9C9955B38}" dt="2024-10-24T18:40:36.810" v="1996" actId="1076"/>
          <ac:spMkLst>
            <pc:docMk/>
            <pc:sldMk cId="1369457643" sldId="367"/>
            <ac:spMk id="7" creationId="{AC5D5ABF-1460-10B5-CCF1-E07A73F42EDE}"/>
          </ac:spMkLst>
        </pc:spChg>
      </pc:sldChg>
      <pc:sldChg chg="modSp add mod ord">
        <pc:chgData name="Mitchell Wand" userId="de9b44c55c049659" providerId="LiveId" clId="{257CC226-928C-4D8B-BBBC-4CA9C9955B38}" dt="2024-10-31T15:24:56.808" v="5606" actId="20577"/>
        <pc:sldMkLst>
          <pc:docMk/>
          <pc:sldMk cId="2598564372" sldId="367"/>
        </pc:sldMkLst>
        <pc:spChg chg="mod">
          <ac:chgData name="Mitchell Wand" userId="de9b44c55c049659" providerId="LiveId" clId="{257CC226-928C-4D8B-BBBC-4CA9C9955B38}" dt="2024-10-31T15:23:47.912" v="5501" actId="20577"/>
          <ac:spMkLst>
            <pc:docMk/>
            <pc:sldMk cId="2598564372" sldId="367"/>
            <ac:spMk id="2" creationId="{E60C0AAE-857E-AA29-D8E9-122DCF67FB2D}"/>
          </ac:spMkLst>
        </pc:spChg>
        <pc:spChg chg="mod">
          <ac:chgData name="Mitchell Wand" userId="de9b44c55c049659" providerId="LiveId" clId="{257CC226-928C-4D8B-BBBC-4CA9C9955B38}" dt="2024-10-31T15:24:50.276" v="5597" actId="20577"/>
          <ac:spMkLst>
            <pc:docMk/>
            <pc:sldMk cId="2598564372" sldId="367"/>
            <ac:spMk id="4" creationId="{6B2EE2C7-A008-C812-FEA8-597E67D2139B}"/>
          </ac:spMkLst>
        </pc:spChg>
        <pc:spChg chg="mod">
          <ac:chgData name="Mitchell Wand" userId="de9b44c55c049659" providerId="LiveId" clId="{257CC226-928C-4D8B-BBBC-4CA9C9955B38}" dt="2024-10-24T18:50:45.240" v="2254" actId="20577"/>
          <ac:spMkLst>
            <pc:docMk/>
            <pc:sldMk cId="2598564372" sldId="367"/>
            <ac:spMk id="5" creationId="{F62E3A43-0F58-B361-097A-9389A74BAFA1}"/>
          </ac:spMkLst>
        </pc:spChg>
        <pc:spChg chg="mod">
          <ac:chgData name="Mitchell Wand" userId="de9b44c55c049659" providerId="LiveId" clId="{257CC226-928C-4D8B-BBBC-4CA9C9955B38}" dt="2024-10-31T15:24:56.808" v="5606" actId="20577"/>
          <ac:spMkLst>
            <pc:docMk/>
            <pc:sldMk cId="2598564372" sldId="367"/>
            <ac:spMk id="7" creationId="{932DD850-DDB7-4D61-15DD-C930755431E1}"/>
          </ac:spMkLst>
        </pc:spChg>
        <pc:grpChg chg="mod">
          <ac:chgData name="Mitchell Wand" userId="de9b44c55c049659" providerId="LiveId" clId="{257CC226-928C-4D8B-BBBC-4CA9C9955B38}" dt="2024-10-31T15:24:27.995" v="5573" actId="1076"/>
          <ac:grpSpMkLst>
            <pc:docMk/>
            <pc:sldMk cId="2598564372" sldId="367"/>
            <ac:grpSpMk id="8" creationId="{14D9F7BE-41D3-31E8-0F66-2F5EF87423B3}"/>
          </ac:grpSpMkLst>
        </pc:grpChg>
      </pc:sldChg>
      <pc:sldChg chg="modSp new mod">
        <pc:chgData name="Mitchell Wand" userId="de9b44c55c049659" providerId="LiveId" clId="{257CC226-928C-4D8B-BBBC-4CA9C9955B38}" dt="2024-10-31T15:21:37.495" v="5492" actId="5793"/>
        <pc:sldMkLst>
          <pc:docMk/>
          <pc:sldMk cId="1183998909" sldId="368"/>
        </pc:sldMkLst>
        <pc:spChg chg="mod">
          <ac:chgData name="Mitchell Wand" userId="de9b44c55c049659" providerId="LiveId" clId="{257CC226-928C-4D8B-BBBC-4CA9C9955B38}" dt="2024-10-24T19:10:21.555" v="2874" actId="20577"/>
          <ac:spMkLst>
            <pc:docMk/>
            <pc:sldMk cId="1183998909" sldId="368"/>
            <ac:spMk id="2" creationId="{686E72A9-791E-9CEA-5F1A-A4513557F3EC}"/>
          </ac:spMkLst>
        </pc:spChg>
        <pc:spChg chg="mod">
          <ac:chgData name="Mitchell Wand" userId="de9b44c55c049659" providerId="LiveId" clId="{257CC226-928C-4D8B-BBBC-4CA9C9955B38}" dt="2024-10-31T15:21:37.495" v="5492" actId="5793"/>
          <ac:spMkLst>
            <pc:docMk/>
            <pc:sldMk cId="1183998909" sldId="368"/>
            <ac:spMk id="3" creationId="{264E1F77-6677-157F-27E7-DF7ABA6ACF73}"/>
          </ac:spMkLst>
        </pc:spChg>
      </pc:sldChg>
      <pc:sldChg chg="modSp new del mod">
        <pc:chgData name="Mitchell Wand" userId="de9b44c55c049659" providerId="LiveId" clId="{257CC226-928C-4D8B-BBBC-4CA9C9955B38}" dt="2024-10-24T19:13:05.461" v="3242" actId="2696"/>
        <pc:sldMkLst>
          <pc:docMk/>
          <pc:sldMk cId="364982857" sldId="369"/>
        </pc:sldMkLst>
        <pc:spChg chg="mod">
          <ac:chgData name="Mitchell Wand" userId="de9b44c55c049659" providerId="LiveId" clId="{257CC226-928C-4D8B-BBBC-4CA9C9955B38}" dt="2024-10-24T19:10:02.139" v="2833" actId="20577"/>
          <ac:spMkLst>
            <pc:docMk/>
            <pc:sldMk cId="364982857" sldId="369"/>
            <ac:spMk id="2" creationId="{47BCC7F2-2E64-1588-96F3-3D9557C071E8}"/>
          </ac:spMkLst>
        </pc:spChg>
      </pc:sldChg>
      <pc:sldChg chg="addSp modSp new mod">
        <pc:chgData name="Mitchell Wand" userId="de9b44c55c049659" providerId="LiveId" clId="{257CC226-928C-4D8B-BBBC-4CA9C9955B38}" dt="2024-10-24T19:41:55.710" v="4524" actId="14100"/>
        <pc:sldMkLst>
          <pc:docMk/>
          <pc:sldMk cId="2832984564" sldId="369"/>
        </pc:sldMkLst>
        <pc:spChg chg="mod">
          <ac:chgData name="Mitchell Wand" userId="de9b44c55c049659" providerId="LiveId" clId="{257CC226-928C-4D8B-BBBC-4CA9C9955B38}" dt="2024-10-24T19:41:55.710" v="4524" actId="14100"/>
          <ac:spMkLst>
            <pc:docMk/>
            <pc:sldMk cId="2832984564" sldId="369"/>
            <ac:spMk id="2" creationId="{0550E4E9-0F10-EFE4-E0EC-55AD7AF9CD35}"/>
          </ac:spMkLst>
        </pc:spChg>
        <pc:spChg chg="mod">
          <ac:chgData name="Mitchell Wand" userId="de9b44c55c049659" providerId="LiveId" clId="{257CC226-928C-4D8B-BBBC-4CA9C9955B38}" dt="2024-10-24T19:25:27.551" v="3914" actId="20577"/>
          <ac:spMkLst>
            <pc:docMk/>
            <pc:sldMk cId="2832984564" sldId="369"/>
            <ac:spMk id="3" creationId="{FB42F7FC-520F-DD9A-9246-56EFD60925E3}"/>
          </ac:spMkLst>
        </pc:spChg>
        <pc:spChg chg="add mod">
          <ac:chgData name="Mitchell Wand" userId="de9b44c55c049659" providerId="LiveId" clId="{257CC226-928C-4D8B-BBBC-4CA9C9955B38}" dt="2024-10-24T19:27:07.029" v="3919" actId="1076"/>
          <ac:spMkLst>
            <pc:docMk/>
            <pc:sldMk cId="2832984564" sldId="369"/>
            <ac:spMk id="8" creationId="{D302A76C-9AD9-5D55-8792-756BB792B935}"/>
          </ac:spMkLst>
        </pc:spChg>
        <pc:picChg chg="add mod">
          <ac:chgData name="Mitchell Wand" userId="de9b44c55c049659" providerId="LiveId" clId="{257CC226-928C-4D8B-BBBC-4CA9C9955B38}" dt="2024-10-24T19:23:56.636" v="3830" actId="1076"/>
          <ac:picMkLst>
            <pc:docMk/>
            <pc:sldMk cId="2832984564" sldId="369"/>
            <ac:picMk id="6" creationId="{C0EDA8CC-3199-66FB-11FD-852C5356993A}"/>
          </ac:picMkLst>
        </pc:picChg>
      </pc:sldChg>
      <pc:sldChg chg="modSp add mod chgLayout">
        <pc:chgData name="Mitchell Wand" userId="de9b44c55c049659" providerId="LiveId" clId="{257CC226-928C-4D8B-BBBC-4CA9C9955B38}" dt="2024-10-24T19:45:13.718" v="4540" actId="207"/>
        <pc:sldMkLst>
          <pc:docMk/>
          <pc:sldMk cId="2320188144" sldId="370"/>
        </pc:sldMkLst>
        <pc:spChg chg="mod ord">
          <ac:chgData name="Mitchell Wand" userId="de9b44c55c049659" providerId="LiveId" clId="{257CC226-928C-4D8B-BBBC-4CA9C9955B38}" dt="2024-10-24T19:44:07.741" v="4531" actId="14100"/>
          <ac:spMkLst>
            <pc:docMk/>
            <pc:sldMk cId="2320188144" sldId="370"/>
            <ac:spMk id="2" creationId="{699C095B-8AD2-463C-3717-6CF9E5173D5A}"/>
          </ac:spMkLst>
        </pc:spChg>
        <pc:spChg chg="mod ord">
          <ac:chgData name="Mitchell Wand" userId="de9b44c55c049659" providerId="LiveId" clId="{257CC226-928C-4D8B-BBBC-4CA9C9955B38}" dt="2024-10-24T19:42:18.618" v="4530" actId="20577"/>
          <ac:spMkLst>
            <pc:docMk/>
            <pc:sldMk cId="2320188144" sldId="370"/>
            <ac:spMk id="3" creationId="{834EC154-4979-8E4A-FE30-1544BE3CC9B4}"/>
          </ac:spMkLst>
        </pc:spChg>
        <pc:spChg chg="mod ord">
          <ac:chgData name="Mitchell Wand" userId="de9b44c55c049659" providerId="LiveId" clId="{257CC226-928C-4D8B-BBBC-4CA9C9955B38}" dt="2024-10-24T19:42:04.200" v="4525" actId="700"/>
          <ac:spMkLst>
            <pc:docMk/>
            <pc:sldMk cId="2320188144" sldId="370"/>
            <ac:spMk id="4" creationId="{F994988A-E66A-B97A-BB5C-5D6EE1990B9F}"/>
          </ac:spMkLst>
        </pc:spChg>
        <pc:spChg chg="mod">
          <ac:chgData name="Mitchell Wand" userId="de9b44c55c049659" providerId="LiveId" clId="{257CC226-928C-4D8B-BBBC-4CA9C9955B38}" dt="2024-10-24T19:45:13.718" v="4540" actId="207"/>
          <ac:spMkLst>
            <pc:docMk/>
            <pc:sldMk cId="2320188144" sldId="370"/>
            <ac:spMk id="8" creationId="{9291A442-27E9-8C03-D44A-2C0DAD1EEA89}"/>
          </ac:spMkLst>
        </pc:spChg>
        <pc:picChg chg="mod">
          <ac:chgData name="Mitchell Wand" userId="de9b44c55c049659" providerId="LiveId" clId="{257CC226-928C-4D8B-BBBC-4CA9C9955B38}" dt="2024-10-24T19:44:29.640" v="4534" actId="1076"/>
          <ac:picMkLst>
            <pc:docMk/>
            <pc:sldMk cId="2320188144" sldId="370"/>
            <ac:picMk id="6" creationId="{9D8AF970-9FB5-F360-E3CE-94F6CA41193D}"/>
          </ac:picMkLst>
        </pc:picChg>
      </pc:sldChg>
      <pc:sldChg chg="modSp add del mod">
        <pc:chgData name="Mitchell Wand" userId="de9b44c55c049659" providerId="LiveId" clId="{257CC226-928C-4D8B-BBBC-4CA9C9955B38}" dt="2024-10-31T15:25:22.087" v="5608" actId="2696"/>
        <pc:sldMkLst>
          <pc:docMk/>
          <pc:sldMk cId="3759572774" sldId="371"/>
        </pc:sldMkLst>
        <pc:spChg chg="mod">
          <ac:chgData name="Mitchell Wand" userId="de9b44c55c049659" providerId="LiveId" clId="{257CC226-928C-4D8B-BBBC-4CA9C9955B38}" dt="2024-10-24T19:38:17.862" v="4169" actId="20577"/>
          <ac:spMkLst>
            <pc:docMk/>
            <pc:sldMk cId="3759572774" sldId="371"/>
            <ac:spMk id="2" creationId="{A3CC7437-7ABC-84BA-2A7D-CCBF88BE3551}"/>
          </ac:spMkLst>
        </pc:spChg>
        <pc:spChg chg="mod">
          <ac:chgData name="Mitchell Wand" userId="de9b44c55c049659" providerId="LiveId" clId="{257CC226-928C-4D8B-BBBC-4CA9C9955B38}" dt="2024-10-24T19:41:02.499" v="4486" actId="20577"/>
          <ac:spMkLst>
            <pc:docMk/>
            <pc:sldMk cId="3759572774" sldId="371"/>
            <ac:spMk id="4" creationId="{751A27E6-16C7-CCE8-BF20-D2C46ACEE8CB}"/>
          </ac:spMkLst>
        </pc:spChg>
        <pc:spChg chg="mod">
          <ac:chgData name="Mitchell Wand" userId="de9b44c55c049659" providerId="LiveId" clId="{257CC226-928C-4D8B-BBBC-4CA9C9955B38}" dt="2024-10-24T19:41:27.332" v="4521" actId="20577"/>
          <ac:spMkLst>
            <pc:docMk/>
            <pc:sldMk cId="3759572774" sldId="371"/>
            <ac:spMk id="5" creationId="{06F98DC6-A9D0-C9D5-2E5F-3056103A5A2D}"/>
          </ac:spMkLst>
        </pc:spChg>
      </pc:sldChg>
      <pc:sldChg chg="addSp delSp modSp new mod modClrScheme modAnim chgLayout modNotesTx">
        <pc:chgData name="Mitchell Wand" userId="de9b44c55c049659" providerId="LiveId" clId="{257CC226-928C-4D8B-BBBC-4CA9C9955B38}" dt="2024-10-27T01:00:14.014" v="5302"/>
        <pc:sldMkLst>
          <pc:docMk/>
          <pc:sldMk cId="2772166277" sldId="372"/>
        </pc:sldMkLst>
        <pc:spChg chg="mod ord">
          <ac:chgData name="Mitchell Wand" userId="de9b44c55c049659" providerId="LiveId" clId="{257CC226-928C-4D8B-BBBC-4CA9C9955B38}" dt="2024-10-27T00:59:55.236" v="5299" actId="20577"/>
          <ac:spMkLst>
            <pc:docMk/>
            <pc:sldMk cId="2772166277" sldId="372"/>
            <ac:spMk id="2" creationId="{27887481-3B23-3A8F-3346-CBCC467E4B1B}"/>
          </ac:spMkLst>
        </pc:spChg>
        <pc:spChg chg="mod ord">
          <ac:chgData name="Mitchell Wand" userId="de9b44c55c049659" providerId="LiveId" clId="{257CC226-928C-4D8B-BBBC-4CA9C9955B38}" dt="2024-10-27T00:21:17.511" v="4825" actId="700"/>
          <ac:spMkLst>
            <pc:docMk/>
            <pc:sldMk cId="2772166277" sldId="372"/>
            <ac:spMk id="3" creationId="{62C9ABA1-B52F-6B1B-24D5-70C67F5CD5BD}"/>
          </ac:spMkLst>
        </pc:spChg>
        <pc:spChg chg="add mod ord">
          <ac:chgData name="Mitchell Wand" userId="de9b44c55c049659" providerId="LiveId" clId="{257CC226-928C-4D8B-BBBC-4CA9C9955B38}" dt="2024-10-27T00:31:01.744" v="5147" actId="20577"/>
          <ac:spMkLst>
            <pc:docMk/>
            <pc:sldMk cId="2772166277" sldId="372"/>
            <ac:spMk id="6" creationId="{DC060260-B5F0-94BA-83F0-139B42495D4D}"/>
          </ac:spMkLst>
        </pc:spChg>
        <pc:spChg chg="add">
          <ac:chgData name="Mitchell Wand" userId="de9b44c55c049659" providerId="LiveId" clId="{257CC226-928C-4D8B-BBBC-4CA9C9955B38}" dt="2024-10-27T00:25:07.066" v="5062"/>
          <ac:spMkLst>
            <pc:docMk/>
            <pc:sldMk cId="2772166277" sldId="372"/>
            <ac:spMk id="7" creationId="{58991B1D-4E88-63D8-3CF0-850773EC86B5}"/>
          </ac:spMkLst>
        </pc:spChg>
        <pc:spChg chg="add">
          <ac:chgData name="Mitchell Wand" userId="de9b44c55c049659" providerId="LiveId" clId="{257CC226-928C-4D8B-BBBC-4CA9C9955B38}" dt="2024-10-27T00:25:13.176" v="5063"/>
          <ac:spMkLst>
            <pc:docMk/>
            <pc:sldMk cId="2772166277" sldId="372"/>
            <ac:spMk id="8" creationId="{C7FCF0B0-3544-922D-E5D5-BCFD132F2A8D}"/>
          </ac:spMkLst>
        </pc:spChg>
        <pc:spChg chg="add">
          <ac:chgData name="Mitchell Wand" userId="de9b44c55c049659" providerId="LiveId" clId="{257CC226-928C-4D8B-BBBC-4CA9C9955B38}" dt="2024-10-27T00:25:27.787" v="5067"/>
          <ac:spMkLst>
            <pc:docMk/>
            <pc:sldMk cId="2772166277" sldId="372"/>
            <ac:spMk id="9" creationId="{2ECF04B7-7D72-642A-116F-254B34761EAC}"/>
          </ac:spMkLst>
        </pc:spChg>
        <pc:spChg chg="add">
          <ac:chgData name="Mitchell Wand" userId="de9b44c55c049659" providerId="LiveId" clId="{257CC226-928C-4D8B-BBBC-4CA9C9955B38}" dt="2024-10-27T00:26:00.815" v="5068"/>
          <ac:spMkLst>
            <pc:docMk/>
            <pc:sldMk cId="2772166277" sldId="372"/>
            <ac:spMk id="10" creationId="{90BBD30A-30F4-21DB-7115-BBC5C466CD9D}"/>
          </ac:spMkLst>
        </pc:spChg>
        <pc:spChg chg="add del mod">
          <ac:chgData name="Mitchell Wand" userId="de9b44c55c049659" providerId="LiveId" clId="{257CC226-928C-4D8B-BBBC-4CA9C9955B38}" dt="2024-10-27T00:28:40.079" v="5114"/>
          <ac:spMkLst>
            <pc:docMk/>
            <pc:sldMk cId="2772166277" sldId="372"/>
            <ac:spMk id="11" creationId="{73D6D4A6-0327-BBEE-0084-EA926D2A1E58}"/>
          </ac:spMkLst>
        </pc:spChg>
        <pc:spChg chg="add">
          <ac:chgData name="Mitchell Wand" userId="de9b44c55c049659" providerId="LiveId" clId="{257CC226-928C-4D8B-BBBC-4CA9C9955B38}" dt="2024-10-27T00:26:58.163" v="5097"/>
          <ac:spMkLst>
            <pc:docMk/>
            <pc:sldMk cId="2772166277" sldId="372"/>
            <ac:spMk id="12" creationId="{35F9376D-6AB9-A46D-571E-80F737B1B47E}"/>
          </ac:spMkLst>
        </pc:spChg>
        <pc:spChg chg="add">
          <ac:chgData name="Mitchell Wand" userId="de9b44c55c049659" providerId="LiveId" clId="{257CC226-928C-4D8B-BBBC-4CA9C9955B38}" dt="2024-10-27T00:27:24.140" v="5107"/>
          <ac:spMkLst>
            <pc:docMk/>
            <pc:sldMk cId="2772166277" sldId="372"/>
            <ac:spMk id="13" creationId="{48168B7F-DEC4-3F6A-FAEF-E62F674E0EFD}"/>
          </ac:spMkLst>
        </pc:spChg>
        <pc:spChg chg="add del">
          <ac:chgData name="Mitchell Wand" userId="de9b44c55c049659" providerId="LiveId" clId="{257CC226-928C-4D8B-BBBC-4CA9C9955B38}" dt="2024-10-27T00:31:12.440" v="5149" actId="22"/>
          <ac:spMkLst>
            <pc:docMk/>
            <pc:sldMk cId="2772166277" sldId="372"/>
            <ac:spMk id="15" creationId="{E88DAF91-50A5-1DCA-4EA6-A66D5A564DE7}"/>
          </ac:spMkLst>
        </pc:spChg>
        <pc:spChg chg="add mod">
          <ac:chgData name="Mitchell Wand" userId="de9b44c55c049659" providerId="LiveId" clId="{257CC226-928C-4D8B-BBBC-4CA9C9955B38}" dt="2024-10-27T00:57:50.662" v="5164" actId="1076"/>
          <ac:spMkLst>
            <pc:docMk/>
            <pc:sldMk cId="2772166277" sldId="372"/>
            <ac:spMk id="17" creationId="{3FC768A9-BAAC-0F97-AF82-89D2AD35F66C}"/>
          </ac:spMkLst>
        </pc:spChg>
        <pc:spChg chg="add del">
          <ac:chgData name="Mitchell Wand" userId="de9b44c55c049659" providerId="LiveId" clId="{257CC226-928C-4D8B-BBBC-4CA9C9955B38}" dt="2024-10-27T00:56:27.185" v="5155" actId="22"/>
          <ac:spMkLst>
            <pc:docMk/>
            <pc:sldMk cId="2772166277" sldId="372"/>
            <ac:spMk id="19" creationId="{1485A220-0F99-807C-D385-AC9BC86335CE}"/>
          </ac:spMkLst>
        </pc:spChg>
        <pc:spChg chg="add mod">
          <ac:chgData name="Mitchell Wand" userId="de9b44c55c049659" providerId="LiveId" clId="{257CC226-928C-4D8B-BBBC-4CA9C9955B38}" dt="2024-10-27T00:57:05.375" v="5159" actId="1076"/>
          <ac:spMkLst>
            <pc:docMk/>
            <pc:sldMk cId="2772166277" sldId="372"/>
            <ac:spMk id="20" creationId="{3FDF1518-31EE-7CDC-460B-1DBAA87CFD4B}"/>
          </ac:spMkLst>
        </pc:spChg>
        <pc:picChg chg="add del mod">
          <ac:chgData name="Mitchell Wand" userId="de9b44c55c049659" providerId="LiveId" clId="{257CC226-928C-4D8B-BBBC-4CA9C9955B38}" dt="2024-10-27T00:24:23.570" v="5059" actId="478"/>
          <ac:picMkLst>
            <pc:docMk/>
            <pc:sldMk cId="2772166277" sldId="372"/>
            <ac:picMk id="5" creationId="{5B2C9FAC-BB40-3CDD-349A-A75C25BF508A}"/>
          </ac:picMkLst>
        </pc:picChg>
        <pc:picChg chg="add mod">
          <ac:chgData name="Mitchell Wand" userId="de9b44c55c049659" providerId="LiveId" clId="{257CC226-928C-4D8B-BBBC-4CA9C9955B38}" dt="2024-10-27T00:57:43.077" v="5163" actId="1076"/>
          <ac:picMkLst>
            <pc:docMk/>
            <pc:sldMk cId="2772166277" sldId="372"/>
            <ac:picMk id="16" creationId="{EEEBA1C6-5F24-4E10-4017-13DFD896C704}"/>
          </ac:picMkLst>
        </pc:picChg>
      </pc:sldChg>
      <pc:sldChg chg="addSp modSp new mod">
        <pc:chgData name="Mitchell Wand" userId="de9b44c55c049659" providerId="LiveId" clId="{257CC226-928C-4D8B-BBBC-4CA9C9955B38}" dt="2024-10-27T00:30:11.799" v="5122" actId="14100"/>
        <pc:sldMkLst>
          <pc:docMk/>
          <pc:sldMk cId="1578663217" sldId="373"/>
        </pc:sldMkLst>
        <pc:spChg chg="mod">
          <ac:chgData name="Mitchell Wand" userId="de9b44c55c049659" providerId="LiveId" clId="{257CC226-928C-4D8B-BBBC-4CA9C9955B38}" dt="2024-10-27T00:28:42.742" v="5115"/>
          <ac:spMkLst>
            <pc:docMk/>
            <pc:sldMk cId="1578663217" sldId="373"/>
            <ac:spMk id="3" creationId="{3281E37E-7463-23A5-BE87-50C837F6A073}"/>
          </ac:spMkLst>
        </pc:spChg>
        <pc:picChg chg="add mod">
          <ac:chgData name="Mitchell Wand" userId="de9b44c55c049659" providerId="LiveId" clId="{257CC226-928C-4D8B-BBBC-4CA9C9955B38}" dt="2024-10-27T00:30:11.799" v="5122" actId="14100"/>
          <ac:picMkLst>
            <pc:docMk/>
            <pc:sldMk cId="1578663217" sldId="373"/>
            <ac:picMk id="6" creationId="{A801A591-9399-8D95-715A-728B853D11CD}"/>
          </ac:picMkLst>
        </pc:picChg>
      </pc:sldChg>
      <pc:sldMasterChg chg="delSldLayout modSldLayout">
        <pc:chgData name="Mitchell Wand" userId="de9b44c55c049659" providerId="LiveId" clId="{257CC226-928C-4D8B-BBBC-4CA9C9955B38}" dt="2024-10-31T15:18:08.701" v="5315" actId="255"/>
        <pc:sldMasterMkLst>
          <pc:docMk/>
          <pc:sldMasterMk cId="2223476908" sldId="2147483648"/>
        </pc:sldMasterMkLst>
        <pc:sldLayoutChg chg="modSp">
          <pc:chgData name="Mitchell Wand" userId="de9b44c55c049659" providerId="LiveId" clId="{257CC226-928C-4D8B-BBBC-4CA9C9955B38}" dt="2024-10-31T15:18:08.701" v="5315" actId="255"/>
          <pc:sldLayoutMkLst>
            <pc:docMk/>
            <pc:sldMasterMk cId="2223476908" sldId="2147483648"/>
            <pc:sldLayoutMk cId="645907308" sldId="2147483654"/>
          </pc:sldLayoutMkLst>
          <pc:spChg chg="mod">
            <ac:chgData name="Mitchell Wand" userId="de9b44c55c049659" providerId="LiveId" clId="{257CC226-928C-4D8B-BBBC-4CA9C9955B38}" dt="2024-10-31T15:18:08.701" v="5315" actId="255"/>
            <ac:spMkLst>
              <pc:docMk/>
              <pc:sldMasterMk cId="2223476908" sldId="2147483648"/>
              <pc:sldLayoutMk cId="645907308" sldId="2147483654"/>
              <ac:spMk id="2" creationId="{22D29689-97C8-4C74-9DA9-41C0380CB9AE}"/>
            </ac:spMkLst>
          </pc:spChg>
        </pc:sldLayoutChg>
        <pc:sldLayoutChg chg="del">
          <pc:chgData name="Mitchell Wand" userId="de9b44c55c049659" providerId="LiveId" clId="{257CC226-928C-4D8B-BBBC-4CA9C9955B38}" dt="2024-10-24T18:57:46.407" v="2515" actId="2696"/>
          <pc:sldLayoutMkLst>
            <pc:docMk/>
            <pc:sldMasterMk cId="2223476908" sldId="2147483648"/>
            <pc:sldLayoutMk cId="704331289"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Followup</a:t>
            </a:r>
            <a:r>
              <a:rPr lang="en-US" dirty="0"/>
              <a:t>:  After the authors identified the problem, they attempted to report it.  On the website they wrote:</a:t>
            </a:r>
          </a:p>
          <a:p>
            <a:endParaRPr lang="en-US" dirty="0"/>
          </a:p>
          <a:p>
            <a:r>
              <a:rPr lang="en-US" b="0" i="0" dirty="0">
                <a:solidFill>
                  <a:srgbClr val="37352F"/>
                </a:solidFill>
                <a:effectLst/>
                <a:latin typeface="Inter"/>
              </a:rPr>
              <a:t>We ended up finding several more serious issues but began the disclosure process immediately after finding the first issue.</a:t>
            </a:r>
            <a:endParaRPr lang="en-US" dirty="0"/>
          </a:p>
          <a:p>
            <a:endParaRPr lang="en-US" dirty="0"/>
          </a:p>
          <a:p>
            <a:pPr algn="l"/>
            <a:r>
              <a:rPr lang="en-US" b="0" i="0" dirty="0">
                <a:solidFill>
                  <a:srgbClr val="37352F"/>
                </a:solidFill>
                <a:effectLst/>
                <a:latin typeface="Inter"/>
              </a:rPr>
              <a:t>We had difficulty identifying the right disclosure contact for this issue. We did not want to contact </a:t>
            </a:r>
            <a:r>
              <a:rPr lang="en-US" b="0" i="0" dirty="0" err="1">
                <a:solidFill>
                  <a:srgbClr val="37352F"/>
                </a:solidFill>
                <a:effectLst/>
                <a:latin typeface="Inter"/>
              </a:rPr>
              <a:t>FlyCASS</a:t>
            </a:r>
            <a:r>
              <a:rPr lang="en-US" b="0" i="0" dirty="0">
                <a:solidFill>
                  <a:srgbClr val="37352F"/>
                </a:solidFill>
                <a:effectLst/>
                <a:latin typeface="Inter"/>
              </a:rPr>
              <a:t> first as it appeared to be operated only by one person and we did not want to alarm them. On April 23rd, we were able to disclose the issue to the Department of Homeland Security, who acknowledged the issue and confirmed that they “are taking this very seriously”. </a:t>
            </a:r>
            <a:r>
              <a:rPr lang="en-US" b="0" i="0" dirty="0" err="1">
                <a:solidFill>
                  <a:srgbClr val="37352F"/>
                </a:solidFill>
                <a:effectLst/>
                <a:latin typeface="Inter"/>
              </a:rPr>
              <a:t>FlyCASS</a:t>
            </a:r>
            <a:r>
              <a:rPr lang="en-US" b="0" i="0" dirty="0">
                <a:solidFill>
                  <a:srgbClr val="37352F"/>
                </a:solidFill>
                <a:effectLst/>
                <a:latin typeface="Inter"/>
              </a:rPr>
              <a:t> was subsequently disabled in KCM/CASS and later appears to have remediated the issues.</a:t>
            </a:r>
          </a:p>
          <a:p>
            <a:pPr algn="l"/>
            <a:r>
              <a:rPr lang="en-US" b="0" i="0" dirty="0">
                <a:solidFill>
                  <a:srgbClr val="37352F"/>
                </a:solidFill>
                <a:effectLst/>
                <a:latin typeface="Inter"/>
              </a:rPr>
              <a:t>After the issue was fixed, we attempted to coordinate the safe disclosure of this issue. Unfortunately, instead of working with us, the Department of Homeland Security stopped responding to us, and the TSA press office issued dangerously incorrect statements about the vulnerability, denying what we had discovered.</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7865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Public-key cryptography can be used to solve these problems and many, many more</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let’s spend a few slides talking about public-key cryptography, </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148199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PKI is also known as “asymmetric” cryptography. It’s called “asymmetric” because there is no single encryption key that is shared between all parties. Instead, each party has its own private and public keys. &lt;read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Avery's key, posted on a billboard outside Fenway Park.</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935928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Blair</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46274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recipient's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Conversely, a sender can encrypt their message with their own private key.   The receiver observes that they can unlock it with public key of the person who claims to have sent it.  Therefore, they know who sent it, and furthermore that it was not altered in transit. &lt;click through slide&gt;.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3794009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of the story so far.  To solve our original problem, we add one more idea: a </a:t>
            </a:r>
            <a:r>
              <a:rPr lang="en-US" i="1" dirty="0"/>
              <a:t>certificate authority </a:t>
            </a:r>
            <a:r>
              <a:rPr lang="en-US" i="0" dirty="0"/>
              <a:t>who can endorse that a certain public key is held by a certain real-world entity, in this case, the corporation Amazon, Incorporated.</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3032828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57</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59</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60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61</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67</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F181F5-3820-FAC0-5B06-7EE37F494CAE}"/>
            </a:ext>
          </a:extLst>
        </p:cNvPr>
        <p:cNvGrpSpPr/>
        <p:nvPr/>
      </p:nvGrpSpPr>
      <p:grpSpPr>
        <a:xfrm>
          <a:off x="0" y="0"/>
          <a:ext cx="0" cy="0"/>
          <a:chOff x="0" y="0"/>
          <a:chExt cx="0" cy="0"/>
        </a:xfrm>
      </p:grpSpPr>
      <p:sp>
        <p:nvSpPr>
          <p:cNvPr id="142" name="Shape 142">
            <a:extLst>
              <a:ext uri="{FF2B5EF4-FFF2-40B4-BE49-F238E27FC236}">
                <a16:creationId xmlns:a16="http://schemas.microsoft.com/office/drawing/2014/main" id="{D06796F1-7EB9-B9E5-0DA6-FF6E98E5C52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a:extLst>
              <a:ext uri="{FF2B5EF4-FFF2-40B4-BE49-F238E27FC236}">
                <a16:creationId xmlns:a16="http://schemas.microsoft.com/office/drawing/2014/main" id="{ACD82C4D-926C-5022-6AB8-C61B220CEB0E}"/>
              </a:ext>
            </a:extLst>
          </p:cNvPr>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69641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5448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3" r:id="rId16"/>
    <p:sldLayoutId id="2147483674"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ian.sh/tsa"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9.png"/><Relationship Id="rId4" Type="http://schemas.openxmlformats.org/officeDocument/2006/relationships/hyperlink" Target="https://duo.com/decipher/apt41-compromised-six-state-government-network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jpg_w=2000"/></Relationships>
</file>

<file path=ppt/slides/_rels/slide34.xml.rels><?xml version="1.0" encoding="UTF-8" standalone="yes"?>
<Relationships xmlns="http://schemas.openxmlformats.org/package/2006/relationships"><Relationship Id="rId3" Type="http://schemas.openxmlformats.org/officeDocument/2006/relationships/image" Target="../media/image20.jpg_w=2000"/><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0.wmf"/></Relationships>
</file>

<file path=ppt/slides/_rels/slide5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5</a:t>
            </a:r>
            <a:r>
              <a:rPr dirty="0"/>
              <a:t>, released under </a:t>
            </a:r>
            <a:r>
              <a:rPr dirty="0">
                <a:hlinkClick r:id="rId2"/>
              </a:rPr>
              <a:t>CC BY-SA</a:t>
            </a:r>
            <a:r>
              <a:rPr lang="en-US" dirty="0">
                <a:hlinkClick r:id="rId2"/>
              </a:rPr>
              <a:t> </a:t>
            </a:r>
            <a:endParaRPr dirty="0">
              <a:hlinkClick r:id="rId2"/>
            </a:endParaRP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18</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87481-3B23-3A8F-3346-CBCC467E4B1B}"/>
              </a:ext>
            </a:extLst>
          </p:cNvPr>
          <p:cNvSpPr>
            <a:spLocks noGrp="1"/>
          </p:cNvSpPr>
          <p:nvPr>
            <p:ph type="title"/>
          </p:nvPr>
        </p:nvSpPr>
        <p:spPr/>
        <p:txBody>
          <a:bodyPr/>
          <a:lstStyle/>
          <a:p>
            <a:r>
              <a:rPr lang="en-US" dirty="0"/>
              <a:t>Bypassing airport security via SQL injection (2024!)</a:t>
            </a:r>
          </a:p>
        </p:txBody>
      </p:sp>
      <p:sp>
        <p:nvSpPr>
          <p:cNvPr id="6" name="Content Placeholder 5">
            <a:extLst>
              <a:ext uri="{FF2B5EF4-FFF2-40B4-BE49-F238E27FC236}">
                <a16:creationId xmlns:a16="http://schemas.microsoft.com/office/drawing/2014/main" id="{DC060260-B5F0-94BA-83F0-139B42495D4D}"/>
              </a:ext>
            </a:extLst>
          </p:cNvPr>
          <p:cNvSpPr>
            <a:spLocks noGrp="1"/>
          </p:cNvSpPr>
          <p:nvPr>
            <p:ph idx="1"/>
          </p:nvPr>
        </p:nvSpPr>
        <p:spPr>
          <a:xfrm>
            <a:off x="838200" y="1500160"/>
            <a:ext cx="5514474" cy="4351338"/>
          </a:xfrm>
        </p:spPr>
        <p:txBody>
          <a:bodyPr>
            <a:normAutofit fontScale="92500" lnSpcReduction="10000"/>
          </a:bodyPr>
          <a:lstStyle/>
          <a:p>
            <a:r>
              <a:rPr lang="en-US" dirty="0"/>
              <a:t>"Known Crewmembers" can get to the cockpit without inspection.</a:t>
            </a:r>
          </a:p>
          <a:p>
            <a:r>
              <a:rPr lang="en-US" dirty="0"/>
              <a:t>Large airlines: Each airline runs its own authorization system, but small airlines rely on a vendor</a:t>
            </a:r>
          </a:p>
          <a:p>
            <a:r>
              <a:rPr lang="en-US" dirty="0"/>
              <a:t>The authors found one such vendor that had an SQL injection error </a:t>
            </a:r>
          </a:p>
          <a:p>
            <a:r>
              <a:rPr lang="en-US" dirty="0"/>
              <a:t>Using the username of ' or '1'='1 and password of ') OR MD5('1')=MD5('1, we were able to login to </a:t>
            </a:r>
            <a:r>
              <a:rPr lang="en-US" dirty="0" err="1"/>
              <a:t>FlyCASS</a:t>
            </a:r>
            <a:r>
              <a:rPr lang="en-US" dirty="0"/>
              <a:t> as an administrator of Air Transport International!</a:t>
            </a:r>
          </a:p>
          <a:p>
            <a:endParaRPr lang="en-US" dirty="0"/>
          </a:p>
          <a:p>
            <a:endParaRPr lang="en-US" dirty="0"/>
          </a:p>
        </p:txBody>
      </p:sp>
      <p:sp>
        <p:nvSpPr>
          <p:cNvPr id="3" name="Slide Number Placeholder 2">
            <a:extLst>
              <a:ext uri="{FF2B5EF4-FFF2-40B4-BE49-F238E27FC236}">
                <a16:creationId xmlns:a16="http://schemas.microsoft.com/office/drawing/2014/main" id="{62C9ABA1-B52F-6B1B-24D5-70C67F5CD5B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16" name="Picture 15">
            <a:extLst>
              <a:ext uri="{FF2B5EF4-FFF2-40B4-BE49-F238E27FC236}">
                <a16:creationId xmlns:a16="http://schemas.microsoft.com/office/drawing/2014/main" id="{EEEBA1C6-5F24-4E10-4017-13DFD896C704}"/>
              </a:ext>
            </a:extLst>
          </p:cNvPr>
          <p:cNvPicPr>
            <a:picLocks noChangeAspect="1"/>
          </p:cNvPicPr>
          <p:nvPr/>
        </p:nvPicPr>
        <p:blipFill>
          <a:blip r:embed="rId3"/>
          <a:stretch>
            <a:fillRect/>
          </a:stretch>
        </p:blipFill>
        <p:spPr>
          <a:xfrm>
            <a:off x="6845968" y="1857643"/>
            <a:ext cx="4187536" cy="3885550"/>
          </a:xfrm>
          <a:prstGeom prst="rect">
            <a:avLst/>
          </a:prstGeom>
        </p:spPr>
      </p:pic>
      <p:sp>
        <p:nvSpPr>
          <p:cNvPr id="17" name="This is an attack">
            <a:extLst>
              <a:ext uri="{FF2B5EF4-FFF2-40B4-BE49-F238E27FC236}">
                <a16:creationId xmlns:a16="http://schemas.microsoft.com/office/drawing/2014/main" id="{3FC768A9-BAAC-0F97-AF82-89D2AD35F66C}"/>
              </a:ext>
            </a:extLst>
          </p:cNvPr>
          <p:cNvSpPr txBox="1"/>
          <p:nvPr/>
        </p:nvSpPr>
        <p:spPr>
          <a:xfrm>
            <a:off x="8976092" y="3800418"/>
            <a:ext cx="2550706" cy="10669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sp>
        <p:nvSpPr>
          <p:cNvPr id="20" name="TextBox 19">
            <a:extLst>
              <a:ext uri="{FF2B5EF4-FFF2-40B4-BE49-F238E27FC236}">
                <a16:creationId xmlns:a16="http://schemas.microsoft.com/office/drawing/2014/main" id="{3FDF1518-31EE-7CDC-460B-1DBAA87CFD4B}"/>
              </a:ext>
            </a:extLst>
          </p:cNvPr>
          <p:cNvSpPr txBox="1"/>
          <p:nvPr/>
        </p:nvSpPr>
        <p:spPr>
          <a:xfrm>
            <a:off x="8289758" y="5900290"/>
            <a:ext cx="2907632" cy="5974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accent1"/>
                </a:solidFill>
                <a:hlinkClick r:id="rId4"/>
              </a:rPr>
              <a:t>https://ian.sh/tsa</a:t>
            </a:r>
            <a:endParaRPr lang="en-US" dirty="0">
              <a:solidFill>
                <a:schemeClr val="accent1"/>
              </a:solidFill>
            </a:endParaRPr>
          </a:p>
        </p:txBody>
      </p:sp>
    </p:spTree>
    <p:extLst>
      <p:ext uri="{BB962C8B-B14F-4D97-AF65-F5344CB8AC3E}">
        <p14:creationId xmlns:p14="http://schemas.microsoft.com/office/powerpoint/2010/main" val="277216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0B9D8-5AAB-7F30-2468-221612AA7C08}"/>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281E37E-7463-23A5-BE87-50C837F6A073}"/>
              </a:ext>
            </a:extLst>
          </p:cNvPr>
          <p:cNvSpPr>
            <a:spLocks noGrp="1"/>
          </p:cNvSpPr>
          <p:nvPr>
            <p:ph idx="1"/>
          </p:nvPr>
        </p:nvSpPr>
        <p:spPr/>
        <p:txBody>
          <a:bodyPr/>
          <a:lstStyle/>
          <a:p>
            <a:r>
              <a:rPr lang="en-US" dirty="0"/>
              <a:t>Using the username of ' or '1'='1 and password of ') OR MD5('1')=MD5('1, we were able to login to </a:t>
            </a:r>
            <a:r>
              <a:rPr lang="en-US" dirty="0" err="1"/>
              <a:t>FlyCASS</a:t>
            </a:r>
            <a:r>
              <a:rPr lang="en-US" dirty="0"/>
              <a:t> as an administrator of Air Transport International!</a:t>
            </a:r>
          </a:p>
        </p:txBody>
      </p:sp>
      <p:sp>
        <p:nvSpPr>
          <p:cNvPr id="4" name="Slide Number Placeholder 3">
            <a:extLst>
              <a:ext uri="{FF2B5EF4-FFF2-40B4-BE49-F238E27FC236}">
                <a16:creationId xmlns:a16="http://schemas.microsoft.com/office/drawing/2014/main" id="{F9751CB7-9718-0539-AEA0-DC8AC3BAEC4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a:extLst>
              <a:ext uri="{FF2B5EF4-FFF2-40B4-BE49-F238E27FC236}">
                <a16:creationId xmlns:a16="http://schemas.microsoft.com/office/drawing/2014/main" id="{A801A591-9399-8D95-715A-728B853D11CD}"/>
              </a:ext>
            </a:extLst>
          </p:cNvPr>
          <p:cNvPicPr>
            <a:picLocks noChangeAspect="1"/>
          </p:cNvPicPr>
          <p:nvPr/>
        </p:nvPicPr>
        <p:blipFill>
          <a:blip r:embed="rId2"/>
          <a:stretch>
            <a:fillRect/>
          </a:stretch>
        </p:blipFill>
        <p:spPr>
          <a:xfrm>
            <a:off x="5603966" y="2972450"/>
            <a:ext cx="4187536" cy="3885550"/>
          </a:xfrm>
          <a:prstGeom prst="rect">
            <a:avLst/>
          </a:prstGeom>
        </p:spPr>
      </p:pic>
    </p:spTree>
    <p:extLst>
      <p:ext uri="{BB962C8B-B14F-4D97-AF65-F5344CB8AC3E}">
        <p14:creationId xmlns:p14="http://schemas.microsoft.com/office/powerpoint/2010/main" val="157866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Inc.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 is a way of linking Avery's password to the real Avery.</a:t>
            </a:r>
          </a:p>
          <a:p>
            <a:pPr lvl="1"/>
            <a:r>
              <a:rPr lang="en-US" dirty="0"/>
              <a:t>Something the real Avery has (physical key, bank card, device token)</a:t>
            </a:r>
          </a:p>
          <a:p>
            <a:pPr lvl="1"/>
            <a:r>
              <a:rPr lang="en-US" dirty="0"/>
              <a:t>Something the real Avery knows (name of first pet, etc.)</a:t>
            </a:r>
          </a:p>
          <a:p>
            <a:pPr lvl="1"/>
            <a:r>
              <a:rPr lang="en-US" dirty="0"/>
              <a:t>Something </a:t>
            </a:r>
            <a:r>
              <a:rPr lang="en-US"/>
              <a:t>the real Avery </a:t>
            </a:r>
            <a:r>
              <a:rPr lang="en-US" dirty="0"/>
              <a:t>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217861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 Inc.?</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Hmm, good question!</a:t>
            </a:r>
          </a:p>
          <a:p>
            <a:r>
              <a:rPr lang="en-US" dirty="0"/>
              <a:t>The answer depends on public-key cryptography</a:t>
            </a:r>
          </a:p>
          <a:p>
            <a:pPr lvl="1"/>
            <a:r>
              <a:rPr lang="en-US" dirty="0"/>
              <a:t>also called "asymmetric cryptography"</a:t>
            </a:r>
          </a:p>
          <a:p>
            <a:r>
              <a:rPr lang="en-US" dirty="0"/>
              <a:t>PKI can be used to answer these questions, and many, many more.</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73864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32</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3"/>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3"/>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3"/>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3"/>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3"/>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Avery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927574" cy="4351338"/>
          </a:xfrm>
        </p:spPr>
        <p:txBody>
          <a:bodyPr>
            <a:normAutofit/>
          </a:bodyPr>
          <a:lstStyle/>
          <a:p>
            <a:endParaRPr lang="en-US" dirty="0"/>
          </a:p>
          <a:p>
            <a:r>
              <a:rPr lang="en-US" dirty="0"/>
              <a:t>Here’s Avery. </a:t>
            </a:r>
          </a:p>
          <a:p>
            <a:r>
              <a:rPr lang="en-US" dirty="0"/>
              <a:t>Avery has a private key:</a:t>
            </a:r>
          </a:p>
          <a:p>
            <a:pPr lvl="1"/>
            <a:r>
              <a:rPr lang="en-US" dirty="0"/>
              <a:t>Avery keeps it private;</a:t>
            </a:r>
          </a:p>
          <a:p>
            <a:pPr lvl="1"/>
            <a:r>
              <a:rPr lang="en-US" dirty="0"/>
              <a:t>nobody else knows it</a:t>
            </a:r>
          </a:p>
          <a:p>
            <a:r>
              <a:rPr lang="en-US" dirty="0"/>
              <a:t>Avery also has a public key</a:t>
            </a:r>
          </a:p>
          <a:p>
            <a:pPr lvl="1"/>
            <a:r>
              <a:rPr lang="en-US" dirty="0"/>
              <a:t>Avery puts it where anybody who needs it can find it</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33</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3"/>
          <a:stretch>
            <a:fillRect/>
          </a:stretch>
        </p:blipFill>
        <p:spPr>
          <a:xfrm>
            <a:off x="3360198" y="1621322"/>
            <a:ext cx="657804" cy="956806"/>
          </a:xfrm>
          <a:prstGeom prst="rect">
            <a:avLst/>
          </a:prstGeom>
          <a:ln w="12700">
            <a:miter lim="400000"/>
          </a:ln>
        </p:spPr>
      </p:pic>
      <p:grpSp>
        <p:nvGrpSpPr>
          <p:cNvPr id="12" name="Group">
            <a:extLst>
              <a:ext uri="{FF2B5EF4-FFF2-40B4-BE49-F238E27FC236}">
                <a16:creationId xmlns:a16="http://schemas.microsoft.com/office/drawing/2014/main" id="{8C8EEAFC-4689-31D6-A81D-C406BBCBCB9A}"/>
              </a:ext>
            </a:extLst>
          </p:cNvPr>
          <p:cNvGrpSpPr/>
          <p:nvPr/>
        </p:nvGrpSpPr>
        <p:grpSpPr>
          <a:xfrm>
            <a:off x="4101625" y="2106931"/>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4712" y="3277628"/>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10220787" y="3675829"/>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Avery</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AVERY'S KEY:</a:t>
            </a:r>
          </a:p>
        </p:txBody>
      </p:sp>
    </p:spTree>
    <p:extLst>
      <p:ext uri="{BB962C8B-B14F-4D97-AF65-F5344CB8AC3E}">
        <p14:creationId xmlns:p14="http://schemas.microsoft.com/office/powerpoint/2010/main" val="681746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Blair also has two keys</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a:xfrm>
            <a:off x="838200" y="1500160"/>
            <a:ext cx="6624430" cy="4351338"/>
          </a:xfrm>
        </p:spPr>
        <p:txBody>
          <a:bodyPr>
            <a:normAutofit lnSpcReduction="10000"/>
          </a:bodyPr>
          <a:lstStyle/>
          <a:p>
            <a:endParaRPr lang="en-US" dirty="0"/>
          </a:p>
          <a:p>
            <a:r>
              <a:rPr lang="en-US" dirty="0"/>
              <a:t>Here’s Blair. </a:t>
            </a:r>
          </a:p>
          <a:p>
            <a:r>
              <a:rPr lang="en-US" dirty="0"/>
              <a:t>Blair has a private key:</a:t>
            </a:r>
          </a:p>
          <a:p>
            <a:pPr lvl="1"/>
            <a:r>
              <a:rPr lang="en-US" dirty="0"/>
              <a:t>Blair keeps it private;</a:t>
            </a:r>
          </a:p>
          <a:p>
            <a:pPr lvl="1"/>
            <a:r>
              <a:rPr lang="en-US" dirty="0"/>
              <a:t>nobody else knows it</a:t>
            </a:r>
          </a:p>
          <a:p>
            <a:r>
              <a:rPr lang="en-US" dirty="0"/>
              <a:t>Blair also has a public key</a:t>
            </a:r>
          </a:p>
          <a:p>
            <a:pPr lvl="1"/>
            <a:r>
              <a:rPr lang="en-US" dirty="0"/>
              <a:t>Blair puts it where anybody who needs it can find it</a:t>
            </a:r>
          </a:p>
          <a:p>
            <a:pPr lvl="1"/>
            <a:r>
              <a:rPr lang="en-US" dirty="0"/>
              <a:t>How do I know that this public key really belongs to Blair and not somebody else?</a:t>
            </a:r>
          </a:p>
          <a:p>
            <a:pPr lvl="2"/>
            <a:r>
              <a:rPr lang="en-US" dirty="0"/>
              <a:t>we'll talk about that later….</a:t>
            </a:r>
          </a:p>
          <a:p>
            <a:pPr marL="0" indent="0">
              <a:buNone/>
            </a:pPr>
            <a:endParaRPr lang="en-US" dirty="0"/>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34</a:t>
            </a:fld>
            <a:endParaRPr lang="en-US"/>
          </a:p>
        </p:txBody>
      </p:sp>
      <p:grpSp>
        <p:nvGrpSpPr>
          <p:cNvPr id="12" name="Group">
            <a:extLst>
              <a:ext uri="{FF2B5EF4-FFF2-40B4-BE49-F238E27FC236}">
                <a16:creationId xmlns:a16="http://schemas.microsoft.com/office/drawing/2014/main" id="{8C8EEAFC-4689-31D6-A81D-C406BBCBCB9A}"/>
              </a:ext>
            </a:extLst>
          </p:cNvPr>
          <p:cNvGrpSpPr/>
          <p:nvPr/>
        </p:nvGrpSpPr>
        <p:grpSpPr>
          <a:xfrm>
            <a:off x="4189954" y="2125764"/>
            <a:ext cx="1527742" cy="1387344"/>
            <a:chOff x="0" y="0"/>
            <a:chExt cx="1483708" cy="1478426"/>
          </a:xfrm>
        </p:grpSpPr>
        <p:sp>
          <p:nvSpPr>
            <p:cNvPr id="13" name="Key">
              <a:extLst>
                <a:ext uri="{FF2B5EF4-FFF2-40B4-BE49-F238E27FC236}">
                  <a16:creationId xmlns:a16="http://schemas.microsoft.com/office/drawing/2014/main" id="{A386E2AF-0F5E-9C05-D3EA-35EA0A33F8A7}"/>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4" name="amazon.com private key">
              <a:extLst>
                <a:ext uri="{FF2B5EF4-FFF2-40B4-BE49-F238E27FC236}">
                  <a16:creationId xmlns:a16="http://schemas.microsoft.com/office/drawing/2014/main" id="{3AA0873D-74D7-50EE-0964-8FB1E73139E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9" name="Picture 18" descr="A billboard with a blue sky&#10;&#10;Description automatically generated">
            <a:extLst>
              <a:ext uri="{FF2B5EF4-FFF2-40B4-BE49-F238E27FC236}">
                <a16:creationId xmlns:a16="http://schemas.microsoft.com/office/drawing/2014/main" id="{539B815A-B2BD-3CCC-48B5-3A04B26C52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5627" y="3268827"/>
            <a:ext cx="3874976" cy="2582671"/>
          </a:xfrm>
          <a:prstGeom prst="rect">
            <a:avLst/>
          </a:prstGeom>
        </p:spPr>
      </p:pic>
      <p:grpSp>
        <p:nvGrpSpPr>
          <p:cNvPr id="15" name="Group">
            <a:extLst>
              <a:ext uri="{FF2B5EF4-FFF2-40B4-BE49-F238E27FC236}">
                <a16:creationId xmlns:a16="http://schemas.microsoft.com/office/drawing/2014/main" id="{E541ADDC-7D95-48D2-B4A1-0E1E1E323DB8}"/>
              </a:ext>
            </a:extLst>
          </p:cNvPr>
          <p:cNvGrpSpPr/>
          <p:nvPr/>
        </p:nvGrpSpPr>
        <p:grpSpPr>
          <a:xfrm>
            <a:off x="9995452" y="3606837"/>
            <a:ext cx="1527743" cy="1387342"/>
            <a:chOff x="0" y="0"/>
            <a:chExt cx="1483708" cy="1478425"/>
          </a:xfrm>
        </p:grpSpPr>
        <p:sp>
          <p:nvSpPr>
            <p:cNvPr id="16" name="Key">
              <a:extLst>
                <a:ext uri="{FF2B5EF4-FFF2-40B4-BE49-F238E27FC236}">
                  <a16:creationId xmlns:a16="http://schemas.microsoft.com/office/drawing/2014/main" id="{556A1552-3DE1-8FB5-D072-BB06E69A6BE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ublic key">
              <a:extLst>
                <a:ext uri="{FF2B5EF4-FFF2-40B4-BE49-F238E27FC236}">
                  <a16:creationId xmlns:a16="http://schemas.microsoft.com/office/drawing/2014/main" id="{C6F01042-9FA2-EA3A-C209-1A031CDD0166}"/>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20" name="TextBox 19">
            <a:extLst>
              <a:ext uri="{FF2B5EF4-FFF2-40B4-BE49-F238E27FC236}">
                <a16:creationId xmlns:a16="http://schemas.microsoft.com/office/drawing/2014/main" id="{1012D76C-309C-03B4-1B33-7B0F29D084AF}"/>
              </a:ext>
            </a:extLst>
          </p:cNvPr>
          <p:cNvSpPr txBox="1"/>
          <p:nvPr/>
        </p:nvSpPr>
        <p:spPr>
          <a:xfrm>
            <a:off x="8488228" y="3858632"/>
            <a:ext cx="2113511" cy="762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accent6">
                    <a:lumMod val="75000"/>
                  </a:schemeClr>
                </a:solidFill>
                <a:latin typeface="Broadway" panose="04040905080B02020502" pitchFamily="82" charset="0"/>
              </a:rPr>
              <a:t>BLAIR'S KEY:</a:t>
            </a:r>
          </a:p>
        </p:txBody>
      </p:sp>
      <p:pic>
        <p:nvPicPr>
          <p:cNvPr id="7" name="Picture 6" descr="A drawing of a stick figure&#10;&#10;Description automatically generated">
            <a:extLst>
              <a:ext uri="{FF2B5EF4-FFF2-40B4-BE49-F238E27FC236}">
                <a16:creationId xmlns:a16="http://schemas.microsoft.com/office/drawing/2014/main" id="{5945C514-9E0D-B0F2-9E78-CBF724301EF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5839" r="32120"/>
          <a:stretch/>
        </p:blipFill>
        <p:spPr>
          <a:xfrm>
            <a:off x="2782027" y="1559442"/>
            <a:ext cx="991842" cy="1132645"/>
          </a:xfrm>
          <a:prstGeom prst="rect">
            <a:avLst/>
          </a:prstGeom>
        </p:spPr>
      </p:pic>
    </p:spTree>
    <p:extLst>
      <p:ext uri="{BB962C8B-B14F-4D97-AF65-F5344CB8AC3E}">
        <p14:creationId xmlns:p14="http://schemas.microsoft.com/office/powerpoint/2010/main" val="1982798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B8114-5DB0-7B4D-63FF-F57804B3D53A}"/>
              </a:ext>
            </a:extLst>
          </p:cNvPr>
          <p:cNvSpPr>
            <a:spLocks noGrp="1"/>
          </p:cNvSpPr>
          <p:nvPr>
            <p:ph type="title"/>
          </p:nvPr>
        </p:nvSpPr>
        <p:spPr/>
        <p:txBody>
          <a:bodyPr/>
          <a:lstStyle/>
          <a:p>
            <a:r>
              <a:rPr lang="en-US" dirty="0"/>
              <a:t>"Key" properties</a:t>
            </a:r>
          </a:p>
        </p:txBody>
      </p:sp>
      <p:sp>
        <p:nvSpPr>
          <p:cNvPr id="3" name="Content Placeholder 2">
            <a:extLst>
              <a:ext uri="{FF2B5EF4-FFF2-40B4-BE49-F238E27FC236}">
                <a16:creationId xmlns:a16="http://schemas.microsoft.com/office/drawing/2014/main" id="{813781CA-3EEA-4B43-A2A2-332ECC046462}"/>
              </a:ext>
            </a:extLst>
          </p:cNvPr>
          <p:cNvSpPr>
            <a:spLocks noGrp="1"/>
          </p:cNvSpPr>
          <p:nvPr>
            <p:ph idx="1"/>
          </p:nvPr>
        </p:nvSpPr>
        <p:spPr/>
        <p:txBody>
          <a:bodyPr/>
          <a:lstStyle/>
          <a:p>
            <a:r>
              <a:rPr lang="en-US" dirty="0"/>
              <a:t>A message encrypted with a with a public key can only be decrypted with the matching private key.</a:t>
            </a:r>
          </a:p>
          <a:p>
            <a:r>
              <a:rPr lang="en-US" dirty="0"/>
              <a:t>A message encrypted with a private key can be decrypted by the matching public key.</a:t>
            </a:r>
          </a:p>
          <a:p>
            <a:r>
              <a:rPr lang="en-US" dirty="0"/>
              <a:t>A private key can be used </a:t>
            </a:r>
            <a:r>
              <a:rPr lang="en-US" i="1" dirty="0"/>
              <a:t>only</a:t>
            </a:r>
            <a:r>
              <a:rPr lang="en-US" dirty="0"/>
              <a:t> by its owner</a:t>
            </a:r>
          </a:p>
          <a:p>
            <a:r>
              <a:rPr lang="en-US" dirty="0"/>
              <a:t>Decrypting with the wrong key will return gibberish or raise an error.</a:t>
            </a:r>
          </a:p>
        </p:txBody>
      </p:sp>
      <p:sp>
        <p:nvSpPr>
          <p:cNvPr id="4" name="Slide Number Placeholder 3">
            <a:extLst>
              <a:ext uri="{FF2B5EF4-FFF2-40B4-BE49-F238E27FC236}">
                <a16:creationId xmlns:a16="http://schemas.microsoft.com/office/drawing/2014/main" id="{2A4DA84D-7323-C3FC-8041-89CD9164701C}"/>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2202802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fontScale="90000"/>
          </a:bodyPr>
          <a:lstStyle/>
          <a:p>
            <a:r>
              <a:rPr lang="en-US" dirty="0"/>
              <a:t>A message encrypted with a public key can only be decrypted with the matching private key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b="1" dirty="0">
                <a:solidFill>
                  <a:schemeClr val="accent6"/>
                </a:solidFill>
              </a:rPr>
              <a:t>Public</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dirty="0">
                <a:solidFill>
                  <a:srgbClr val="FF0000"/>
                </a:solidFill>
              </a:rPr>
              <a:t>Private</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338" y="3203368"/>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3189004" y="3730551"/>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nvGrpSpPr>
          <p:cNvPr id="12" name="Group 11">
            <a:extLst>
              <a:ext uri="{FF2B5EF4-FFF2-40B4-BE49-F238E27FC236}">
                <a16:creationId xmlns:a16="http://schemas.microsoft.com/office/drawing/2014/main" id="{A64AD00A-F5AD-912D-A307-BEB51F3B04BF}"/>
              </a:ext>
            </a:extLst>
          </p:cNvPr>
          <p:cNvGrpSpPr/>
          <p:nvPr/>
        </p:nvGrpSpPr>
        <p:grpSpPr>
          <a:xfrm>
            <a:off x="5335100" y="3550228"/>
            <a:ext cx="1593914" cy="1521653"/>
            <a:chOff x="7300160" y="4834697"/>
            <a:chExt cx="1593914" cy="1521653"/>
          </a:xfrm>
        </p:grpSpPr>
        <p:sp>
          <p:nvSpPr>
            <p:cNvPr id="11" name="Rectangle 10">
              <a:extLst>
                <a:ext uri="{FF2B5EF4-FFF2-40B4-BE49-F238E27FC236}">
                  <a16:creationId xmlns:a16="http://schemas.microsoft.com/office/drawing/2014/main" id="{505ECB0F-6412-FE5D-E28E-773CEB598572}"/>
                </a:ext>
              </a:extLst>
            </p:cNvPr>
            <p:cNvSpPr/>
            <p:nvPr/>
          </p:nvSpPr>
          <p:spPr>
            <a:xfrm>
              <a:off x="7300160" y="4834697"/>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8" name="Group">
              <a:extLst>
                <a:ext uri="{FF2B5EF4-FFF2-40B4-BE49-F238E27FC236}">
                  <a16:creationId xmlns:a16="http://schemas.microsoft.com/office/drawing/2014/main" id="{FA75B241-A503-99A1-16F8-FB4D757B11A4}"/>
                </a:ext>
              </a:extLst>
            </p:cNvPr>
            <p:cNvGrpSpPr/>
            <p:nvPr/>
          </p:nvGrpSpPr>
          <p:grpSpPr>
            <a:xfrm>
              <a:off x="7300160" y="4969008"/>
              <a:ext cx="1527743" cy="1387342"/>
              <a:chOff x="0" y="0"/>
              <a:chExt cx="1483708" cy="1478425"/>
            </a:xfrm>
          </p:grpSpPr>
          <p:sp>
            <p:nvSpPr>
              <p:cNvPr id="9" name="Key">
                <a:extLst>
                  <a:ext uri="{FF2B5EF4-FFF2-40B4-BE49-F238E27FC236}">
                    <a16:creationId xmlns:a16="http://schemas.microsoft.com/office/drawing/2014/main" id="{957BE3B1-8AF0-B764-639C-F6988A7868D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solidFill>
                  <a:schemeClr val="accent2">
                    <a:lumMod val="50000"/>
                  </a:schemeClr>
                </a:solid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0" name="amazon.com public key">
                <a:extLst>
                  <a:ext uri="{FF2B5EF4-FFF2-40B4-BE49-F238E27FC236}">
                    <a16:creationId xmlns:a16="http://schemas.microsoft.com/office/drawing/2014/main" id="{CBA4D3F8-D465-7FFA-A13E-F2135167C871}"/>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solidFill>
                  <a:schemeClr val="accent2">
                    <a:lumMod val="50000"/>
                  </a:schemeClr>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grpSp>
      <p:grpSp>
        <p:nvGrpSpPr>
          <p:cNvPr id="13" name="Group">
            <a:extLst>
              <a:ext uri="{FF2B5EF4-FFF2-40B4-BE49-F238E27FC236}">
                <a16:creationId xmlns:a16="http://schemas.microsoft.com/office/drawing/2014/main" id="{3B3F58EB-F32B-A69B-FD9A-228FA6BCD4EE}"/>
              </a:ext>
            </a:extLst>
          </p:cNvPr>
          <p:cNvGrpSpPr/>
          <p:nvPr/>
        </p:nvGrpSpPr>
        <p:grpSpPr>
          <a:xfrm>
            <a:off x="7163496" y="3655217"/>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500"/>
                            </p:stCondLst>
                            <p:childTnLst>
                              <p:par>
                                <p:cTn id="19" presetID="10" presetClass="entr" presetSubtype="0" fill="hold" nodeType="after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par>
                          <p:cTn id="38" fill="hold">
                            <p:stCondLst>
                              <p:cond delay="500"/>
                            </p:stCondLst>
                            <p:childTnLst>
                              <p:par>
                                <p:cTn id="39" presetID="10" presetClass="entr" presetSubtype="0" fill="hold" nodeType="afterEffect">
                                  <p:stCondLst>
                                    <p:cond delay="10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normAutofit/>
          </a:bodyPr>
          <a:lstStyle/>
          <a:p>
            <a:r>
              <a:rPr lang="en-US" dirty="0"/>
              <a:t>Encrypt messages with the sender's </a:t>
            </a:r>
            <a:r>
              <a:rPr lang="en-US" dirty="0">
                <a:solidFill>
                  <a:srgbClr val="FF0000"/>
                </a:solidFill>
              </a:rPr>
              <a:t>private</a:t>
            </a:r>
            <a:r>
              <a:rPr lang="en-US" dirty="0"/>
              <a:t> key to ensure integrity</a:t>
            </a:r>
            <a:endParaRPr dirty="0"/>
          </a:p>
        </p:txBody>
      </p:sp>
      <p:sp>
        <p:nvSpPr>
          <p:cNvPr id="316"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317" name="Public Key"/>
          <p:cNvSpPr/>
          <p:nvPr/>
        </p:nvSpPr>
        <p:spPr>
          <a:xfrm>
            <a:off x="3231542" y="2420542"/>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lang="en-US" sz="2000" dirty="0">
                <a:solidFill>
                  <a:srgbClr val="FF0000"/>
                </a:solidFill>
              </a:rPr>
              <a:t>Private</a:t>
            </a:r>
            <a:r>
              <a:rPr sz="2000" dirty="0"/>
              <a:t> Key</a:t>
            </a:r>
          </a:p>
        </p:txBody>
      </p:sp>
      <p:sp>
        <p:nvSpPr>
          <p:cNvPr id="318" name="Private Key"/>
          <p:cNvSpPr/>
          <p:nvPr/>
        </p:nvSpPr>
        <p:spPr>
          <a:xfrm>
            <a:off x="7182826" y="2439786"/>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lang="en-US" sz="2000" dirty="0">
                <a:solidFill>
                  <a:schemeClr val="accent6"/>
                </a:solidFill>
              </a:rPr>
              <a:t>Public</a:t>
            </a:r>
            <a:r>
              <a:rPr sz="2000" dirty="0"/>
              <a:t> Key</a:t>
            </a:r>
          </a:p>
        </p:txBody>
      </p:sp>
      <p:sp>
        <p:nvSpPr>
          <p:cNvPr id="319" name="Plain text Message"/>
          <p:cNvSpPr/>
          <p:nvPr/>
        </p:nvSpPr>
        <p:spPr>
          <a:xfrm>
            <a:off x="161291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2342216"/>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051344" y="2384358"/>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2" name="TextBox 1">
            <a:extLst>
              <a:ext uri="{FF2B5EF4-FFF2-40B4-BE49-F238E27FC236}">
                <a16:creationId xmlns:a16="http://schemas.microsoft.com/office/drawing/2014/main" id="{61D18D0E-F25D-1654-CBDA-C18B559F4453}"/>
              </a:ext>
            </a:extLst>
          </p:cNvPr>
          <p:cNvSpPr txBox="1"/>
          <p:nvPr/>
        </p:nvSpPr>
        <p:spPr>
          <a:xfrm>
            <a:off x="3771900" y="8636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2052" name="Picture 4" descr="Vector clip art of copier paper icon | Free SVG">
            <a:extLst>
              <a:ext uri="{FF2B5EF4-FFF2-40B4-BE49-F238E27FC236}">
                <a16:creationId xmlns:a16="http://schemas.microsoft.com/office/drawing/2014/main" id="{DE336DE2-B88D-274E-557B-03CF18AE6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6029" y="3089297"/>
            <a:ext cx="2143125" cy="21431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a:extLst>
              <a:ext uri="{FF2B5EF4-FFF2-40B4-BE49-F238E27FC236}">
                <a16:creationId xmlns:a16="http://schemas.microsoft.com/office/drawing/2014/main" id="{B6235EC4-F1D8-49C6-DAD7-90E3F7744747}"/>
              </a:ext>
            </a:extLst>
          </p:cNvPr>
          <p:cNvGrpSpPr/>
          <p:nvPr/>
        </p:nvGrpSpPr>
        <p:grpSpPr>
          <a:xfrm>
            <a:off x="7177340" y="3655688"/>
            <a:ext cx="1527743" cy="1387342"/>
            <a:chOff x="0" y="0"/>
            <a:chExt cx="1483708" cy="1478425"/>
          </a:xfrm>
        </p:grpSpPr>
        <p:sp>
          <p:nvSpPr>
            <p:cNvPr id="5" name="Key">
              <a:extLst>
                <a:ext uri="{FF2B5EF4-FFF2-40B4-BE49-F238E27FC236}">
                  <a16:creationId xmlns:a16="http://schemas.microsoft.com/office/drawing/2014/main" id="{DC1BE921-90FA-C947-D6F0-303946107DD1}"/>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6" name="amazon.com public key">
              <a:extLst>
                <a:ext uri="{FF2B5EF4-FFF2-40B4-BE49-F238E27FC236}">
                  <a16:creationId xmlns:a16="http://schemas.microsoft.com/office/drawing/2014/main" id="{411F91D3-DA14-8D43-3AE2-66EF85439CC5}"/>
                </a:ext>
              </a:extLst>
            </p:cNvPr>
            <p:cNvSpPr/>
            <p:nvPr/>
          </p:nvSpPr>
          <p:spPr>
            <a:xfrm>
              <a:off x="0" y="1139169"/>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
        <p:nvSpPr>
          <p:cNvPr id="11" name="Rectangle 10">
            <a:extLst>
              <a:ext uri="{FF2B5EF4-FFF2-40B4-BE49-F238E27FC236}">
                <a16:creationId xmlns:a16="http://schemas.microsoft.com/office/drawing/2014/main" id="{505ECB0F-6412-FE5D-E28E-773CEB598572}"/>
              </a:ext>
            </a:extLst>
          </p:cNvPr>
          <p:cNvSpPr/>
          <p:nvPr/>
        </p:nvSpPr>
        <p:spPr>
          <a:xfrm>
            <a:off x="5335100" y="3550228"/>
            <a:ext cx="1593914" cy="1492802"/>
          </a:xfrm>
          <a:prstGeom prst="rect">
            <a:avLst/>
          </a:prstGeom>
          <a:solidFill>
            <a:schemeClr val="accent6">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13" name="Group">
            <a:extLst>
              <a:ext uri="{FF2B5EF4-FFF2-40B4-BE49-F238E27FC236}">
                <a16:creationId xmlns:a16="http://schemas.microsoft.com/office/drawing/2014/main" id="{3B3F58EB-F32B-A69B-FD9A-228FA6BCD4EE}"/>
              </a:ext>
            </a:extLst>
          </p:cNvPr>
          <p:cNvGrpSpPr/>
          <p:nvPr/>
        </p:nvGrpSpPr>
        <p:grpSpPr>
          <a:xfrm>
            <a:off x="3303472" y="3733280"/>
            <a:ext cx="1527742" cy="1387344"/>
            <a:chOff x="0" y="0"/>
            <a:chExt cx="1483708" cy="1478426"/>
          </a:xfrm>
        </p:grpSpPr>
        <p:sp>
          <p:nvSpPr>
            <p:cNvPr id="14" name="Key">
              <a:extLst>
                <a:ext uri="{FF2B5EF4-FFF2-40B4-BE49-F238E27FC236}">
                  <a16:creationId xmlns:a16="http://schemas.microsoft.com/office/drawing/2014/main" id="{080D6E3A-31A6-BF7E-6B2A-A8A51A8AE909}"/>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5" name="amazon.com private key">
              <a:extLst>
                <a:ext uri="{FF2B5EF4-FFF2-40B4-BE49-F238E27FC236}">
                  <a16:creationId xmlns:a16="http://schemas.microsoft.com/office/drawing/2014/main" id="{11D0FF99-C09F-9C6E-B3C8-70324EF445A4}"/>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pic>
        <p:nvPicPr>
          <p:cNvPr id="16" name="Picture 4" descr="Vector clip art of copier paper icon | Free SVG">
            <a:extLst>
              <a:ext uri="{FF2B5EF4-FFF2-40B4-BE49-F238E27FC236}">
                <a16:creationId xmlns:a16="http://schemas.microsoft.com/office/drawing/2014/main" id="{0BF74599-0D3C-B525-679C-E73E82F21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5671" y="314269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0" name="Plus Sign 19">
            <a:extLst>
              <a:ext uri="{FF2B5EF4-FFF2-40B4-BE49-F238E27FC236}">
                <a16:creationId xmlns:a16="http://schemas.microsoft.com/office/drawing/2014/main" id="{DDDBB5E9-E72F-628E-4701-265BB398A3A2}"/>
              </a:ext>
            </a:extLst>
          </p:cNvPr>
          <p:cNvSpPr/>
          <p:nvPr/>
        </p:nvSpPr>
        <p:spPr>
          <a:xfrm>
            <a:off x="2803428" y="3853855"/>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Equals 20">
            <a:extLst>
              <a:ext uri="{FF2B5EF4-FFF2-40B4-BE49-F238E27FC236}">
                <a16:creationId xmlns:a16="http://schemas.microsoft.com/office/drawing/2014/main" id="{B45414F5-C9FA-C150-C5A4-01C217C69348}"/>
              </a:ext>
            </a:extLst>
          </p:cNvPr>
          <p:cNvSpPr/>
          <p:nvPr/>
        </p:nvSpPr>
        <p:spPr>
          <a:xfrm>
            <a:off x="4259546" y="3819258"/>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Plus Sign 21">
            <a:extLst>
              <a:ext uri="{FF2B5EF4-FFF2-40B4-BE49-F238E27FC236}">
                <a16:creationId xmlns:a16="http://schemas.microsoft.com/office/drawing/2014/main" id="{52CFC4BB-CF02-0FE6-D689-BBFBEE429B26}"/>
              </a:ext>
            </a:extLst>
          </p:cNvPr>
          <p:cNvSpPr/>
          <p:nvPr/>
        </p:nvSpPr>
        <p:spPr>
          <a:xfrm>
            <a:off x="6931584" y="3766529"/>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3" name="Equals 22">
            <a:extLst>
              <a:ext uri="{FF2B5EF4-FFF2-40B4-BE49-F238E27FC236}">
                <a16:creationId xmlns:a16="http://schemas.microsoft.com/office/drawing/2014/main" id="{C05ABEA6-088A-ADB3-D4A3-4B4BCAE25297}"/>
              </a:ext>
            </a:extLst>
          </p:cNvPr>
          <p:cNvSpPr/>
          <p:nvPr/>
        </p:nvSpPr>
        <p:spPr>
          <a:xfrm>
            <a:off x="8166031" y="3777819"/>
            <a:ext cx="914400" cy="914400"/>
          </a:xfrm>
          <a:prstGeom prst="mathEqual">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4" name="TextBox 23">
            <a:extLst>
              <a:ext uri="{FF2B5EF4-FFF2-40B4-BE49-F238E27FC236}">
                <a16:creationId xmlns:a16="http://schemas.microsoft.com/office/drawing/2014/main" id="{DBCE68F6-AB54-7037-3244-A9811415F509}"/>
              </a:ext>
            </a:extLst>
          </p:cNvPr>
          <p:cNvSpPr txBox="1"/>
          <p:nvPr/>
        </p:nvSpPr>
        <p:spPr>
          <a:xfrm>
            <a:off x="8166031" y="5191382"/>
            <a:ext cx="337225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sp>
        <p:nvSpPr>
          <p:cNvPr id="25" name="TextBox 24">
            <a:extLst>
              <a:ext uri="{FF2B5EF4-FFF2-40B4-BE49-F238E27FC236}">
                <a16:creationId xmlns:a16="http://schemas.microsoft.com/office/drawing/2014/main" id="{78F29AFD-125D-EBDC-D6A3-F18521F7EA50}"/>
              </a:ext>
            </a:extLst>
          </p:cNvPr>
          <p:cNvSpPr txBox="1"/>
          <p:nvPr/>
        </p:nvSpPr>
        <p:spPr>
          <a:xfrm>
            <a:off x="4456914" y="5416965"/>
            <a:ext cx="3231788" cy="6905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this was locked with!</a:t>
            </a:r>
          </a:p>
        </p:txBody>
      </p:sp>
      <p:grpSp>
        <p:nvGrpSpPr>
          <p:cNvPr id="3" name="Group">
            <a:extLst>
              <a:ext uri="{FF2B5EF4-FFF2-40B4-BE49-F238E27FC236}">
                <a16:creationId xmlns:a16="http://schemas.microsoft.com/office/drawing/2014/main" id="{74F69308-0FA9-A2D4-BC20-BE4986B8E6DA}"/>
              </a:ext>
            </a:extLst>
          </p:cNvPr>
          <p:cNvGrpSpPr/>
          <p:nvPr/>
        </p:nvGrpSpPr>
        <p:grpSpPr>
          <a:xfrm>
            <a:off x="5395316" y="3733280"/>
            <a:ext cx="1527742" cy="1387344"/>
            <a:chOff x="0" y="0"/>
            <a:chExt cx="1483708" cy="1478426"/>
          </a:xfrm>
        </p:grpSpPr>
        <p:sp>
          <p:nvSpPr>
            <p:cNvPr id="7" name="Key">
              <a:extLst>
                <a:ext uri="{FF2B5EF4-FFF2-40B4-BE49-F238E27FC236}">
                  <a16:creationId xmlns:a16="http://schemas.microsoft.com/office/drawing/2014/main" id="{5468A504-E07F-F986-56A9-2A79C85057FB}"/>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17" name="amazon.com private key">
              <a:extLst>
                <a:ext uri="{FF2B5EF4-FFF2-40B4-BE49-F238E27FC236}">
                  <a16:creationId xmlns:a16="http://schemas.microsoft.com/office/drawing/2014/main" id="{1359AC21-5B68-BA42-F083-A89464D9DFAC}"/>
                </a:ext>
              </a:extLst>
            </p:cNvPr>
            <p:cNvSpPr/>
            <p:nvPr/>
          </p:nvSpPr>
          <p:spPr>
            <a:xfrm>
              <a:off x="0" y="1139170"/>
              <a:ext cx="1483708" cy="3392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lang="en-US"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rPr>
                <a:t>Blair</a:t>
              </a:r>
              <a:endPar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endParaRPr>
            </a:p>
          </p:txBody>
        </p:sp>
      </p:grpSp>
    </p:spTree>
    <p:extLst>
      <p:ext uri="{BB962C8B-B14F-4D97-AF65-F5344CB8AC3E}">
        <p14:creationId xmlns:p14="http://schemas.microsoft.com/office/powerpoint/2010/main" val="4141522674"/>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500"/>
                            </p:stCondLst>
                            <p:childTnLst>
                              <p:par>
                                <p:cTn id="35" presetID="10" presetClass="entr" presetSubtype="0" fill="hold" nodeType="after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3FFEF9-CC86-019E-6406-00D19A22D98E}"/>
              </a:ext>
            </a:extLst>
          </p:cNvPr>
          <p:cNvSpPr>
            <a:spLocks noGrp="1"/>
          </p:cNvSpPr>
          <p:nvPr>
            <p:ph type="title"/>
          </p:nvPr>
        </p:nvSpPr>
        <p:spPr/>
        <p:txBody>
          <a:bodyPr/>
          <a:lstStyle/>
          <a:p>
            <a:r>
              <a:rPr lang="en-US" dirty="0"/>
              <a:t>In a nutshell…</a:t>
            </a:r>
          </a:p>
        </p:txBody>
      </p:sp>
      <p:sp>
        <p:nvSpPr>
          <p:cNvPr id="4" name="Slide Number Placeholder 3">
            <a:extLst>
              <a:ext uri="{FF2B5EF4-FFF2-40B4-BE49-F238E27FC236}">
                <a16:creationId xmlns:a16="http://schemas.microsoft.com/office/drawing/2014/main" id="{2F81E286-D3B4-AA60-DDE1-E71FE831D259}"/>
              </a:ext>
            </a:extLst>
          </p:cNvPr>
          <p:cNvSpPr>
            <a:spLocks noGrp="1"/>
          </p:cNvSpPr>
          <p:nvPr>
            <p:ph type="sldNum" sz="quarter" idx="12"/>
          </p:nvPr>
        </p:nvSpPr>
        <p:spPr/>
        <p:txBody>
          <a:bodyPr/>
          <a:lstStyle/>
          <a:p>
            <a:fld id="{20F37917-FD3A-4669-9018-DA04BCDD3D75}" type="slidenum">
              <a:rPr lang="en-US" smtClean="0"/>
              <a:t>38</a:t>
            </a:fld>
            <a:endParaRPr lang="en-US"/>
          </a:p>
        </p:txBody>
      </p:sp>
      <p:graphicFrame>
        <p:nvGraphicFramePr>
          <p:cNvPr id="6" name="Table 5">
            <a:extLst>
              <a:ext uri="{FF2B5EF4-FFF2-40B4-BE49-F238E27FC236}">
                <a16:creationId xmlns:a16="http://schemas.microsoft.com/office/drawing/2014/main" id="{0B398B86-854A-8AB2-3583-112D9458378C}"/>
              </a:ext>
            </a:extLst>
          </p:cNvPr>
          <p:cNvGraphicFramePr>
            <a:graphicFrameLocks noGrp="1"/>
          </p:cNvGraphicFramePr>
          <p:nvPr>
            <p:extLst>
              <p:ext uri="{D42A27DB-BD31-4B8C-83A1-F6EECF244321}">
                <p14:modId xmlns:p14="http://schemas.microsoft.com/office/powerpoint/2010/main" val="482988798"/>
              </p:ext>
            </p:extLst>
          </p:nvPr>
        </p:nvGraphicFramePr>
        <p:xfrm>
          <a:off x="943429" y="1615916"/>
          <a:ext cx="10257972" cy="4588941"/>
        </p:xfrm>
        <a:graphic>
          <a:graphicData uri="http://schemas.openxmlformats.org/drawingml/2006/table">
            <a:tbl>
              <a:tblPr firstRow="1" bandRow="1">
                <a:tableStyleId>{5C22544A-7EE6-4342-B048-85BDC9FD1C3A}</a:tableStyleId>
              </a:tblPr>
              <a:tblGrid>
                <a:gridCol w="3419324">
                  <a:extLst>
                    <a:ext uri="{9D8B030D-6E8A-4147-A177-3AD203B41FA5}">
                      <a16:colId xmlns:a16="http://schemas.microsoft.com/office/drawing/2014/main" val="1789552600"/>
                    </a:ext>
                  </a:extLst>
                </a:gridCol>
                <a:gridCol w="3419324">
                  <a:extLst>
                    <a:ext uri="{9D8B030D-6E8A-4147-A177-3AD203B41FA5}">
                      <a16:colId xmlns:a16="http://schemas.microsoft.com/office/drawing/2014/main" val="886933703"/>
                    </a:ext>
                  </a:extLst>
                </a:gridCol>
                <a:gridCol w="3419324">
                  <a:extLst>
                    <a:ext uri="{9D8B030D-6E8A-4147-A177-3AD203B41FA5}">
                      <a16:colId xmlns:a16="http://schemas.microsoft.com/office/drawing/2014/main" val="1532123888"/>
                    </a:ext>
                  </a:extLst>
                </a:gridCol>
              </a:tblGrid>
              <a:tr h="986311">
                <a:tc>
                  <a:txBody>
                    <a:bodyPr/>
                    <a:lstStyle/>
                    <a:p>
                      <a:r>
                        <a:rPr lang="en-US" sz="2800" dirty="0"/>
                        <a:t>Encrypted with:</a:t>
                      </a:r>
                    </a:p>
                  </a:txBody>
                  <a:tcPr anchor="ctr"/>
                </a:tc>
                <a:tc>
                  <a:txBody>
                    <a:bodyPr/>
                    <a:lstStyle/>
                    <a:p>
                      <a:r>
                        <a:rPr lang="en-US" sz="2800" dirty="0"/>
                        <a:t>Who can encrypt?</a:t>
                      </a:r>
                    </a:p>
                  </a:txBody>
                  <a:tcPr anchor="ctr"/>
                </a:tc>
                <a:tc>
                  <a:txBody>
                    <a:bodyPr/>
                    <a:lstStyle/>
                    <a:p>
                      <a:r>
                        <a:rPr lang="en-US" sz="2800" dirty="0"/>
                        <a:t>Who can decrypt?</a:t>
                      </a:r>
                    </a:p>
                  </a:txBody>
                  <a:tcPr anchor="ctr"/>
                </a:tc>
                <a:extLst>
                  <a:ext uri="{0D108BD9-81ED-4DB2-BD59-A6C34878D82A}">
                    <a16:rowId xmlns:a16="http://schemas.microsoft.com/office/drawing/2014/main" val="1582998427"/>
                  </a:ext>
                </a:extLst>
              </a:tr>
              <a:tr h="1469494">
                <a:tc>
                  <a:txBody>
                    <a:bodyPr/>
                    <a:lstStyle/>
                    <a:p>
                      <a:r>
                        <a:rPr lang="en-US" sz="2800" dirty="0"/>
                        <a:t>Private Key</a:t>
                      </a:r>
                    </a:p>
                  </a:txBody>
                  <a:tcPr/>
                </a:tc>
                <a:tc>
                  <a:txBody>
                    <a:bodyPr/>
                    <a:lstStyle/>
                    <a:p>
                      <a:r>
                        <a:rPr lang="en-US" sz="2800" dirty="0"/>
                        <a:t>Only the owner of the private key</a:t>
                      </a:r>
                    </a:p>
                  </a:txBody>
                  <a:tcPr/>
                </a:tc>
                <a:tc>
                  <a:txBody>
                    <a:bodyPr/>
                    <a:lstStyle/>
                    <a:p>
                      <a:r>
                        <a:rPr lang="en-US" sz="2800" dirty="0"/>
                        <a:t>Anyone</a:t>
                      </a:r>
                    </a:p>
                  </a:txBody>
                  <a:tcPr/>
                </a:tc>
                <a:extLst>
                  <a:ext uri="{0D108BD9-81ED-4DB2-BD59-A6C34878D82A}">
                    <a16:rowId xmlns:a16="http://schemas.microsoft.com/office/drawing/2014/main" val="3070831198"/>
                  </a:ext>
                </a:extLst>
              </a:tr>
              <a:tr h="2133136">
                <a:tc>
                  <a:txBody>
                    <a:bodyPr/>
                    <a:lstStyle/>
                    <a:p>
                      <a:r>
                        <a:rPr lang="en-US" sz="2800" dirty="0"/>
                        <a:t>Public Key</a:t>
                      </a:r>
                    </a:p>
                  </a:txBody>
                  <a:tcPr/>
                </a:tc>
                <a:tc>
                  <a:txBody>
                    <a:bodyPr/>
                    <a:lstStyle/>
                    <a:p>
                      <a:r>
                        <a:rPr lang="en-US" sz="2800" dirty="0"/>
                        <a:t>Anyone</a:t>
                      </a:r>
                    </a:p>
                  </a:txBody>
                  <a:tcPr/>
                </a:tc>
                <a:tc>
                  <a:txBody>
                    <a:bodyPr/>
                    <a:lstStyle/>
                    <a:p>
                      <a:r>
                        <a:rPr lang="en-US" sz="2800" dirty="0"/>
                        <a:t>Only the owner of the corresponding private key</a:t>
                      </a:r>
                    </a:p>
                  </a:txBody>
                  <a:tcPr/>
                </a:tc>
                <a:extLst>
                  <a:ext uri="{0D108BD9-81ED-4DB2-BD59-A6C34878D82A}">
                    <a16:rowId xmlns:a16="http://schemas.microsoft.com/office/drawing/2014/main" val="1814632968"/>
                  </a:ext>
                </a:extLst>
              </a:tr>
            </a:tbl>
          </a:graphicData>
        </a:graphic>
      </p:graphicFrame>
    </p:spTree>
    <p:extLst>
      <p:ext uri="{BB962C8B-B14F-4D97-AF65-F5344CB8AC3E}">
        <p14:creationId xmlns:p14="http://schemas.microsoft.com/office/powerpoint/2010/main" val="160482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1C9-0B8F-94D9-266C-0236332E088F}"/>
              </a:ext>
            </a:extLst>
          </p:cNvPr>
          <p:cNvSpPr>
            <a:spLocks noGrp="1"/>
          </p:cNvSpPr>
          <p:nvPr>
            <p:ph type="title"/>
          </p:nvPr>
        </p:nvSpPr>
        <p:spPr/>
        <p:txBody>
          <a:bodyPr/>
          <a:lstStyle/>
          <a:p>
            <a:r>
              <a:rPr lang="en-US" dirty="0"/>
              <a:t>Achieving confidentiality</a:t>
            </a:r>
          </a:p>
        </p:txBody>
      </p:sp>
      <p:sp>
        <p:nvSpPr>
          <p:cNvPr id="4" name="Content Placeholder 3">
            <a:extLst>
              <a:ext uri="{FF2B5EF4-FFF2-40B4-BE49-F238E27FC236}">
                <a16:creationId xmlns:a16="http://schemas.microsoft.com/office/drawing/2014/main" id="{85897A41-2056-4CBE-42FB-F6CBC4426AA2}"/>
              </a:ext>
            </a:extLst>
          </p:cNvPr>
          <p:cNvSpPr>
            <a:spLocks noGrp="1"/>
          </p:cNvSpPr>
          <p:nvPr>
            <p:ph idx="1"/>
          </p:nvPr>
        </p:nvSpPr>
        <p:spPr/>
        <p:txBody>
          <a:bodyPr/>
          <a:lstStyle/>
          <a:p>
            <a:r>
              <a:rPr lang="en-US" dirty="0"/>
              <a:t>Avery sends Blair a message, encrypted with Blair's public key.</a:t>
            </a:r>
          </a:p>
          <a:p>
            <a:r>
              <a:rPr lang="en-US" dirty="0"/>
              <a:t>Only Blair owns the corresponding private key!</a:t>
            </a:r>
          </a:p>
          <a:p>
            <a:endParaRPr lang="en-US" dirty="0"/>
          </a:p>
        </p:txBody>
      </p:sp>
      <p:sp>
        <p:nvSpPr>
          <p:cNvPr id="3" name="Slide Number Placeholder 2">
            <a:extLst>
              <a:ext uri="{FF2B5EF4-FFF2-40B4-BE49-F238E27FC236}">
                <a16:creationId xmlns:a16="http://schemas.microsoft.com/office/drawing/2014/main" id="{9AAD2863-61A3-BFAF-F6D5-967ECA1C2FF9}"/>
              </a:ext>
            </a:extLst>
          </p:cNvPr>
          <p:cNvSpPr>
            <a:spLocks noGrp="1"/>
          </p:cNvSpPr>
          <p:nvPr>
            <p:ph type="sldNum" sz="quarter" idx="12"/>
          </p:nvPr>
        </p:nvSpPr>
        <p:spPr/>
        <p:txBody>
          <a:bodyPr/>
          <a:lstStyle/>
          <a:p>
            <a:fld id="{20F37917-FD3A-4669-9018-DA04BCDD3D75}" type="slidenum">
              <a:rPr lang="en-US" smtClean="0"/>
              <a:t>39</a:t>
            </a:fld>
            <a:endParaRPr lang="en-US"/>
          </a:p>
        </p:txBody>
      </p:sp>
      <p:sp>
        <p:nvSpPr>
          <p:cNvPr id="5" name="TextBox 4">
            <a:extLst>
              <a:ext uri="{FF2B5EF4-FFF2-40B4-BE49-F238E27FC236}">
                <a16:creationId xmlns:a16="http://schemas.microsoft.com/office/drawing/2014/main" id="{87511FE2-EE49-48B2-0737-68C91E3B914D}"/>
              </a:ext>
            </a:extLst>
          </p:cNvPr>
          <p:cNvSpPr txBox="1"/>
          <p:nvPr/>
        </p:nvSpPr>
        <p:spPr>
          <a:xfrm>
            <a:off x="1942314" y="3429000"/>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Only Blair has the key to decrypt the message!</a:t>
            </a:r>
          </a:p>
        </p:txBody>
      </p:sp>
      <p:sp>
        <p:nvSpPr>
          <p:cNvPr id="7" name="TextBox 6">
            <a:extLst>
              <a:ext uri="{FF2B5EF4-FFF2-40B4-BE49-F238E27FC236}">
                <a16:creationId xmlns:a16="http://schemas.microsoft.com/office/drawing/2014/main" id="{E64BC432-52C4-27C7-E7B4-27421353C2A3}"/>
              </a:ext>
            </a:extLst>
          </p:cNvPr>
          <p:cNvSpPr txBox="1"/>
          <p:nvPr/>
        </p:nvSpPr>
        <p:spPr>
          <a:xfrm>
            <a:off x="6609947" y="3516086"/>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 achieved!</a:t>
            </a:r>
          </a:p>
        </p:txBody>
      </p:sp>
    </p:spTree>
    <p:extLst>
      <p:ext uri="{BB962C8B-B14F-4D97-AF65-F5344CB8AC3E}">
        <p14:creationId xmlns:p14="http://schemas.microsoft.com/office/powerpoint/2010/main" val="411331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40DB60-AB46-4A62-D1DF-1AA68104A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C0AAE-857E-AA29-D8E9-122DCF67FB2D}"/>
              </a:ext>
            </a:extLst>
          </p:cNvPr>
          <p:cNvSpPr>
            <a:spLocks noGrp="1"/>
          </p:cNvSpPr>
          <p:nvPr>
            <p:ph type="title"/>
          </p:nvPr>
        </p:nvSpPr>
        <p:spPr/>
        <p:txBody>
          <a:bodyPr/>
          <a:lstStyle/>
          <a:p>
            <a:r>
              <a:rPr lang="en-US" dirty="0"/>
              <a:t>Assuring integrity</a:t>
            </a:r>
          </a:p>
        </p:txBody>
      </p:sp>
      <p:sp>
        <p:nvSpPr>
          <p:cNvPr id="4" name="Content Placeholder 3">
            <a:extLst>
              <a:ext uri="{FF2B5EF4-FFF2-40B4-BE49-F238E27FC236}">
                <a16:creationId xmlns:a16="http://schemas.microsoft.com/office/drawing/2014/main" id="{6B2EE2C7-A008-C812-FEA8-597E67D2139B}"/>
              </a:ext>
            </a:extLst>
          </p:cNvPr>
          <p:cNvSpPr>
            <a:spLocks noGrp="1"/>
          </p:cNvSpPr>
          <p:nvPr>
            <p:ph idx="1"/>
          </p:nvPr>
        </p:nvSpPr>
        <p:spPr/>
        <p:txBody>
          <a:bodyPr/>
          <a:lstStyle/>
          <a:p>
            <a:r>
              <a:rPr lang="en-US" dirty="0"/>
              <a:t>Avery sends a message encrypted with Avery's own private key</a:t>
            </a:r>
          </a:p>
          <a:p>
            <a:r>
              <a:rPr lang="en-US" dirty="0"/>
              <a:t>Anybody can use Avery's public key to read the message.</a:t>
            </a:r>
          </a:p>
          <a:p>
            <a:r>
              <a:rPr lang="en-US" dirty="0"/>
              <a:t>Nobody else could have sent it</a:t>
            </a:r>
          </a:p>
          <a:p>
            <a:r>
              <a:rPr lang="en-US" dirty="0"/>
              <a:t>And nobody else could have changed the message</a:t>
            </a:r>
          </a:p>
          <a:p>
            <a:pPr marL="0" indent="0">
              <a:buNone/>
            </a:pPr>
            <a:endParaRPr lang="en-US" dirty="0"/>
          </a:p>
        </p:txBody>
      </p:sp>
      <p:sp>
        <p:nvSpPr>
          <p:cNvPr id="3" name="Slide Number Placeholder 2">
            <a:extLst>
              <a:ext uri="{FF2B5EF4-FFF2-40B4-BE49-F238E27FC236}">
                <a16:creationId xmlns:a16="http://schemas.microsoft.com/office/drawing/2014/main" id="{B99A2016-8415-9DF7-DA62-85985C4D6FEC}"/>
              </a:ext>
            </a:extLst>
          </p:cNvPr>
          <p:cNvSpPr>
            <a:spLocks noGrp="1"/>
          </p:cNvSpPr>
          <p:nvPr>
            <p:ph type="sldNum" sz="quarter" idx="12"/>
          </p:nvPr>
        </p:nvSpPr>
        <p:spPr/>
        <p:txBody>
          <a:bodyPr/>
          <a:lstStyle/>
          <a:p>
            <a:fld id="{20F37917-FD3A-4669-9018-DA04BCDD3D75}" type="slidenum">
              <a:rPr lang="en-US" smtClean="0"/>
              <a:t>40</a:t>
            </a:fld>
            <a:endParaRPr lang="en-US"/>
          </a:p>
        </p:txBody>
      </p:sp>
      <p:grpSp>
        <p:nvGrpSpPr>
          <p:cNvPr id="8" name="Group 7">
            <a:extLst>
              <a:ext uri="{FF2B5EF4-FFF2-40B4-BE49-F238E27FC236}">
                <a16:creationId xmlns:a16="http://schemas.microsoft.com/office/drawing/2014/main" id="{14D9F7BE-41D3-31E8-0F66-2F5EF87423B3}"/>
              </a:ext>
            </a:extLst>
          </p:cNvPr>
          <p:cNvGrpSpPr/>
          <p:nvPr/>
        </p:nvGrpSpPr>
        <p:grpSpPr>
          <a:xfrm>
            <a:off x="1698414" y="4852522"/>
            <a:ext cx="7985458" cy="1686390"/>
            <a:chOff x="1855228" y="3940628"/>
            <a:chExt cx="7985458" cy="1686390"/>
          </a:xfrm>
        </p:grpSpPr>
        <p:sp>
          <p:nvSpPr>
            <p:cNvPr id="5" name="TextBox 4">
              <a:extLst>
                <a:ext uri="{FF2B5EF4-FFF2-40B4-BE49-F238E27FC236}">
                  <a16:creationId xmlns:a16="http://schemas.microsoft.com/office/drawing/2014/main" id="{F62E3A43-0F58-B361-097A-9389A74BAFA1}"/>
                </a:ext>
              </a:extLst>
            </p:cNvPr>
            <p:cNvSpPr txBox="1"/>
            <p:nvPr/>
          </p:nvSpPr>
          <p:spPr>
            <a:xfrm>
              <a:off x="1855228" y="3940628"/>
              <a:ext cx="3231788" cy="16863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800" dirty="0">
                  <a:solidFill>
                    <a:schemeClr val="tx1"/>
                  </a:solidFill>
                </a:rPr>
                <a:t>But only Avery could have sent a message with that key!</a:t>
              </a:r>
            </a:p>
          </p:txBody>
        </p:sp>
        <p:sp>
          <p:nvSpPr>
            <p:cNvPr id="7" name="TextBox 6">
              <a:extLst>
                <a:ext uri="{FF2B5EF4-FFF2-40B4-BE49-F238E27FC236}">
                  <a16:creationId xmlns:a16="http://schemas.microsoft.com/office/drawing/2014/main" id="{932DD850-DDB7-4D61-15DD-C930755431E1}"/>
                </a:ext>
              </a:extLst>
            </p:cNvPr>
            <p:cNvSpPr txBox="1"/>
            <p:nvPr/>
          </p:nvSpPr>
          <p:spPr>
            <a:xfrm>
              <a:off x="6468433" y="4027715"/>
              <a:ext cx="3372253" cy="159930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 achieved!</a:t>
              </a:r>
            </a:p>
          </p:txBody>
        </p:sp>
      </p:grpSp>
    </p:spTree>
    <p:extLst>
      <p:ext uri="{BB962C8B-B14F-4D97-AF65-F5344CB8AC3E}">
        <p14:creationId xmlns:p14="http://schemas.microsoft.com/office/powerpoint/2010/main" val="2598564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E72A9-791E-9CEA-5F1A-A4513557F3EC}"/>
              </a:ext>
            </a:extLst>
          </p:cNvPr>
          <p:cNvSpPr>
            <a:spLocks noGrp="1"/>
          </p:cNvSpPr>
          <p:nvPr>
            <p:ph type="title"/>
          </p:nvPr>
        </p:nvSpPr>
        <p:spPr/>
        <p:txBody>
          <a:bodyPr/>
          <a:lstStyle/>
          <a:p>
            <a:r>
              <a:rPr lang="en-US" dirty="0"/>
              <a:t>This is just the tip of the iceberg</a:t>
            </a:r>
          </a:p>
        </p:txBody>
      </p:sp>
      <p:sp>
        <p:nvSpPr>
          <p:cNvPr id="3" name="Content Placeholder 2">
            <a:extLst>
              <a:ext uri="{FF2B5EF4-FFF2-40B4-BE49-F238E27FC236}">
                <a16:creationId xmlns:a16="http://schemas.microsoft.com/office/drawing/2014/main" id="{264E1F77-6677-157F-27E7-DF7ABA6ACF73}"/>
              </a:ext>
            </a:extLst>
          </p:cNvPr>
          <p:cNvSpPr>
            <a:spLocks noGrp="1"/>
          </p:cNvSpPr>
          <p:nvPr>
            <p:ph idx="1"/>
          </p:nvPr>
        </p:nvSpPr>
        <p:spPr/>
        <p:txBody>
          <a:bodyPr>
            <a:normAutofit lnSpcReduction="10000"/>
          </a:bodyPr>
          <a:lstStyle/>
          <a:p>
            <a:r>
              <a:rPr lang="en-US" dirty="0"/>
              <a:t>Can I get both confidentiality and integrity at the same time?</a:t>
            </a:r>
          </a:p>
          <a:p>
            <a:r>
              <a:rPr lang="en-US" dirty="0"/>
              <a:t>How do I know that the key on Avery's billboard actually belongs to the Avery I know?</a:t>
            </a:r>
          </a:p>
          <a:p>
            <a:endParaRPr lang="en-US" dirty="0"/>
          </a:p>
          <a:p>
            <a:r>
              <a:rPr lang="en-US" dirty="0"/>
              <a:t>How do I generate a key pair?</a:t>
            </a:r>
          </a:p>
          <a:p>
            <a:r>
              <a:rPr lang="en-US" dirty="0"/>
              <a:t>How do I tell other people my public key, but keep my private key private?</a:t>
            </a:r>
          </a:p>
          <a:p>
            <a:r>
              <a:rPr lang="en-US" dirty="0"/>
              <a:t>All this, and more, is beyond the scope of this course </a:t>
            </a:r>
            <a:r>
              <a:rPr lang="en-US" dirty="0">
                <a:sym typeface="Wingdings" panose="05000000000000000000" pitchFamily="2" charset="2"/>
              </a:rPr>
              <a:t></a:t>
            </a:r>
            <a:endParaRPr lang="en-US" dirty="0"/>
          </a:p>
          <a:p>
            <a:endParaRPr lang="en-US" dirty="0"/>
          </a:p>
        </p:txBody>
      </p:sp>
      <p:sp>
        <p:nvSpPr>
          <p:cNvPr id="4" name="Slide Number Placeholder 3">
            <a:extLst>
              <a:ext uri="{FF2B5EF4-FFF2-40B4-BE49-F238E27FC236}">
                <a16:creationId xmlns:a16="http://schemas.microsoft.com/office/drawing/2014/main" id="{D763211A-8134-4728-159F-3833BD063A71}"/>
              </a:ext>
            </a:extLst>
          </p:cNvPr>
          <p:cNvSpPr>
            <a:spLocks noGrp="1"/>
          </p:cNvSpPr>
          <p:nvPr>
            <p:ph type="sldNum" sz="quarter" idx="12"/>
          </p:nvPr>
        </p:nvSpPr>
        <p:spPr/>
        <p:txBody>
          <a:bodyPr/>
          <a:lstStyle/>
          <a:p>
            <a:fld id="{20F37917-FD3A-4669-9018-DA04BCDD3D75}" type="slidenum">
              <a:rPr lang="en-US" smtClean="0"/>
              <a:t>41</a:t>
            </a:fld>
            <a:endParaRPr lang="en-US"/>
          </a:p>
        </p:txBody>
      </p:sp>
    </p:spTree>
    <p:extLst>
      <p:ext uri="{BB962C8B-B14F-4D97-AF65-F5344CB8AC3E}">
        <p14:creationId xmlns:p14="http://schemas.microsoft.com/office/powerpoint/2010/main" val="1183998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0E4E9-0F10-EFE4-E0EC-55AD7AF9CD35}"/>
              </a:ext>
            </a:extLst>
          </p:cNvPr>
          <p:cNvSpPr>
            <a:spLocks noGrp="1"/>
          </p:cNvSpPr>
          <p:nvPr>
            <p:ph type="title"/>
          </p:nvPr>
        </p:nvSpPr>
        <p:spPr>
          <a:xfrm>
            <a:off x="838199" y="18255"/>
            <a:ext cx="11005457"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FB42F7FC-520F-DD9A-9246-56EFD60925E3}"/>
              </a:ext>
            </a:extLst>
          </p:cNvPr>
          <p:cNvSpPr>
            <a:spLocks noGrp="1"/>
          </p:cNvSpPr>
          <p:nvPr>
            <p:ph idx="1"/>
          </p:nvPr>
        </p:nvSpPr>
        <p:spPr>
          <a:xfrm>
            <a:off x="838200" y="1500160"/>
            <a:ext cx="6761696" cy="4351338"/>
          </a:xfrm>
        </p:spPr>
        <p:txBody>
          <a:bodyPr>
            <a:normAutofit lnSpcReduction="10000"/>
          </a:bodyPr>
          <a:lstStyle/>
          <a:p>
            <a:r>
              <a:rPr lang="en-US" dirty="0"/>
              <a:t>How does Avery know that the party on the other end of the line is Amazon, Inc.?</a:t>
            </a:r>
          </a:p>
          <a:p>
            <a:r>
              <a:rPr lang="en-US" dirty="0"/>
              <a:t>A third-party (the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a:t>
            </a:r>
            <a:r>
              <a:rPr lang="en-US" i="1" dirty="0"/>
              <a:t>encrypted</a:t>
            </a:r>
            <a:r>
              <a:rPr lang="en-US" dirty="0"/>
              <a:t> with its own private key.</a:t>
            </a:r>
          </a:p>
          <a:p>
            <a:r>
              <a:rPr lang="en-US" dirty="0"/>
              <a:t>Avery decrypts the certificate, using the CA's public key.  Avery now has the public key of "Amazon Inc".</a:t>
            </a:r>
          </a:p>
          <a:p>
            <a:endParaRPr lang="en-US" dirty="0"/>
          </a:p>
        </p:txBody>
      </p:sp>
      <p:sp>
        <p:nvSpPr>
          <p:cNvPr id="4" name="Slide Number Placeholder 3">
            <a:extLst>
              <a:ext uri="{FF2B5EF4-FFF2-40B4-BE49-F238E27FC236}">
                <a16:creationId xmlns:a16="http://schemas.microsoft.com/office/drawing/2014/main" id="{0C2CB40E-99F0-EBA0-E1F8-D7545D7FF692}"/>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6" name="Picture 5">
            <a:extLst>
              <a:ext uri="{FF2B5EF4-FFF2-40B4-BE49-F238E27FC236}">
                <a16:creationId xmlns:a16="http://schemas.microsoft.com/office/drawing/2014/main" id="{C0EDA8CC-3199-66FB-11FD-852C5356993A}"/>
              </a:ext>
            </a:extLst>
          </p:cNvPr>
          <p:cNvPicPr>
            <a:picLocks noChangeAspect="1"/>
          </p:cNvPicPr>
          <p:nvPr/>
        </p:nvPicPr>
        <p:blipFill>
          <a:blip r:embed="rId2"/>
          <a:stretch>
            <a:fillRect/>
          </a:stretch>
        </p:blipFill>
        <p:spPr>
          <a:xfrm rot="696381">
            <a:off x="8000554" y="2087849"/>
            <a:ext cx="3963292" cy="2682301"/>
          </a:xfrm>
          <a:prstGeom prst="rect">
            <a:avLst/>
          </a:prstGeom>
        </p:spPr>
      </p:pic>
      <p:sp>
        <p:nvSpPr>
          <p:cNvPr id="8" name="TextBox 7">
            <a:extLst>
              <a:ext uri="{FF2B5EF4-FFF2-40B4-BE49-F238E27FC236}">
                <a16:creationId xmlns:a16="http://schemas.microsoft.com/office/drawing/2014/main" id="{D302A76C-9AD9-5D55-8792-756BB792B935}"/>
              </a:ext>
            </a:extLst>
          </p:cNvPr>
          <p:cNvSpPr txBox="1"/>
          <p:nvPr/>
        </p:nvSpPr>
        <p:spPr>
          <a:xfrm>
            <a:off x="5559879" y="5546175"/>
            <a:ext cx="6101442" cy="92333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Amazon.com will share their public key and some real-world proof that they are amazon.com to the CA.</a:t>
            </a:r>
          </a:p>
        </p:txBody>
      </p:sp>
    </p:spTree>
    <p:extLst>
      <p:ext uri="{BB962C8B-B14F-4D97-AF65-F5344CB8AC3E}">
        <p14:creationId xmlns:p14="http://schemas.microsoft.com/office/powerpoint/2010/main" val="2832984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solidFill>
                  <a:srgbClr val="FF0000"/>
                </a:solidFill>
              </a:rPr>
              <a:t>SSL</a:t>
            </a:r>
            <a:r>
              <a:rPr lang="en-US" dirty="0"/>
              <a:t>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43</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166903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99EF0-6A61-D54B-4BA9-3EFDEB9CD2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9C095B-8AD2-463C-3717-6CF9E5173D5A}"/>
              </a:ext>
            </a:extLst>
          </p:cNvPr>
          <p:cNvSpPr>
            <a:spLocks noGrp="1"/>
          </p:cNvSpPr>
          <p:nvPr>
            <p:ph type="title"/>
          </p:nvPr>
        </p:nvSpPr>
        <p:spPr>
          <a:xfrm>
            <a:off x="838199" y="18255"/>
            <a:ext cx="10999573" cy="1325563"/>
          </a:xfrm>
        </p:spPr>
        <p:txBody>
          <a:bodyPr>
            <a:normAutofit fontScale="90000"/>
          </a:bodyPr>
          <a:lstStyle/>
          <a:p>
            <a:r>
              <a:rPr lang="en-US" dirty="0"/>
              <a:t>Back to the original question: How does Avery know that this request is coming from Amazon, Inc.? </a:t>
            </a:r>
          </a:p>
        </p:txBody>
      </p:sp>
      <p:sp>
        <p:nvSpPr>
          <p:cNvPr id="3" name="Content Placeholder 2">
            <a:extLst>
              <a:ext uri="{FF2B5EF4-FFF2-40B4-BE49-F238E27FC236}">
                <a16:creationId xmlns:a16="http://schemas.microsoft.com/office/drawing/2014/main" id="{834EC154-4979-8E4A-FE30-1544BE3CC9B4}"/>
              </a:ext>
            </a:extLst>
          </p:cNvPr>
          <p:cNvSpPr>
            <a:spLocks noGrp="1"/>
          </p:cNvSpPr>
          <p:nvPr>
            <p:ph idx="1"/>
          </p:nvPr>
        </p:nvSpPr>
        <p:spPr/>
        <p:txBody>
          <a:bodyPr>
            <a:normAutofit fontScale="92500" lnSpcReduction="10000"/>
          </a:bodyPr>
          <a:lstStyle/>
          <a:p>
            <a:r>
              <a:rPr lang="en-US" dirty="0"/>
              <a:t>Avery can rely on a third party, called a "certificate authority" (CA).</a:t>
            </a:r>
          </a:p>
          <a:p>
            <a:r>
              <a:rPr lang="en-US" dirty="0"/>
              <a:t>The CA can </a:t>
            </a:r>
            <a:r>
              <a:rPr lang="en-US" i="1" dirty="0"/>
              <a:t>endorse</a:t>
            </a:r>
            <a:r>
              <a:rPr lang="en-US" dirty="0"/>
              <a:t> that a public key is held by a certain real-world entity.</a:t>
            </a:r>
          </a:p>
          <a:p>
            <a:r>
              <a:rPr lang="en-US" dirty="0"/>
              <a:t>The third party issues a </a:t>
            </a:r>
            <a:r>
              <a:rPr lang="en-US" i="1" dirty="0"/>
              <a:t>certificate</a:t>
            </a:r>
            <a:r>
              <a:rPr lang="en-US" dirty="0"/>
              <a:t> containing the Amazon's public key, encrypted with the CA's own private key.</a:t>
            </a:r>
          </a:p>
          <a:p>
            <a:r>
              <a:rPr lang="en-US" dirty="0"/>
              <a:t>When our browser visits amazon.com, amazon.com sends its certificate to our browser.</a:t>
            </a:r>
          </a:p>
          <a:p>
            <a:r>
              <a:rPr lang="en-US" dirty="0"/>
              <a:t>Avery decrypts the certificate, using the CA's public key.  Avery now has the real public key of "Amazon Inc".</a:t>
            </a:r>
          </a:p>
          <a:p>
            <a:endParaRPr lang="en-US" dirty="0"/>
          </a:p>
        </p:txBody>
      </p:sp>
      <p:sp>
        <p:nvSpPr>
          <p:cNvPr id="4" name="Slide Number Placeholder 3">
            <a:extLst>
              <a:ext uri="{FF2B5EF4-FFF2-40B4-BE49-F238E27FC236}">
                <a16:creationId xmlns:a16="http://schemas.microsoft.com/office/drawing/2014/main" id="{F994988A-E66A-B97A-BB5C-5D6EE1990B9F}"/>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6" name="Picture 5">
            <a:extLst>
              <a:ext uri="{FF2B5EF4-FFF2-40B4-BE49-F238E27FC236}">
                <a16:creationId xmlns:a16="http://schemas.microsoft.com/office/drawing/2014/main" id="{9D8AF970-9FB5-F360-E3CE-94F6CA41193D}"/>
              </a:ext>
            </a:extLst>
          </p:cNvPr>
          <p:cNvPicPr>
            <a:picLocks noChangeAspect="1"/>
          </p:cNvPicPr>
          <p:nvPr/>
        </p:nvPicPr>
        <p:blipFill>
          <a:blip r:embed="rId2"/>
          <a:stretch>
            <a:fillRect/>
          </a:stretch>
        </p:blipFill>
        <p:spPr>
          <a:xfrm rot="483177">
            <a:off x="9113586" y="1632959"/>
            <a:ext cx="2148939" cy="1454372"/>
          </a:xfrm>
          <a:prstGeom prst="rect">
            <a:avLst/>
          </a:prstGeom>
        </p:spPr>
      </p:pic>
      <p:sp>
        <p:nvSpPr>
          <p:cNvPr id="8" name="TextBox 7">
            <a:extLst>
              <a:ext uri="{FF2B5EF4-FFF2-40B4-BE49-F238E27FC236}">
                <a16:creationId xmlns:a16="http://schemas.microsoft.com/office/drawing/2014/main" id="{9291A442-27E9-8C03-D44A-2C0DAD1EEA89}"/>
              </a:ext>
            </a:extLst>
          </p:cNvPr>
          <p:cNvSpPr txBox="1"/>
          <p:nvPr/>
        </p:nvSpPr>
        <p:spPr>
          <a:xfrm>
            <a:off x="8481313" y="3230681"/>
            <a:ext cx="3199482" cy="1477328"/>
          </a:xfrm>
          <a:prstGeom prst="rect">
            <a:avLst/>
          </a:pr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To acquire a certificate, Amazon, Inc. must have shared their public key and some real-world proof that they are amazon.com to the CA.</a:t>
            </a:r>
          </a:p>
        </p:txBody>
      </p:sp>
    </p:spTree>
    <p:extLst>
      <p:ext uri="{BB962C8B-B14F-4D97-AF65-F5344CB8AC3E}">
        <p14:creationId xmlns:p14="http://schemas.microsoft.com/office/powerpoint/2010/main" val="23201881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marL="0" marR="0" lvl="0" indent="0" algn="r" defTabSz="914400" rtl="0" eaLnBrk="1" fontAlgn="auto" latinLnBrk="0" hangingPunct="0">
                <a:lnSpc>
                  <a:spcPct val="100000"/>
                </a:lnSpc>
                <a:spcBef>
                  <a:spcPts val="0"/>
                </a:spcBef>
                <a:spcAft>
                  <a:spcPts val="0"/>
                </a:spcAft>
                <a:buClrTx/>
                <a:buSzTx/>
                <a:buFontTx/>
                <a:buNone/>
                <a:tabLst/>
                <a:defRPr/>
              </a:pPr>
              <a:t>45</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648686"/>
            <a:ext cx="2116829" cy="2426215"/>
            <a:chOff x="0" y="-1"/>
            <a:chExt cx="2116827" cy="2426213"/>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0" name="Certificate Authority"/>
            <p:cNvSpPr txBox="1"/>
            <p:nvPr/>
          </p:nvSpPr>
          <p:spPr>
            <a:xfrm>
              <a:off x="0" y="-1"/>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Certificate Authority</a:t>
              </a:r>
            </a:p>
          </p:txBody>
        </p:sp>
      </p:grpSp>
      <p:grpSp>
        <p:nvGrpSpPr>
          <p:cNvPr id="384" name="Amazon"/>
          <p:cNvGrpSpPr/>
          <p:nvPr/>
        </p:nvGrpSpPr>
        <p:grpSpPr>
          <a:xfrm>
            <a:off x="1460809" y="1638168"/>
            <a:ext cx="2857781" cy="5169653"/>
            <a:chOff x="-1" y="-1"/>
            <a:chExt cx="2775413" cy="5509059"/>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3" name="Amazon"/>
            <p:cNvSpPr txBox="1"/>
            <p:nvPr/>
          </p:nvSpPr>
          <p:spPr>
            <a:xfrm>
              <a:off x="-1" y="-1"/>
              <a:ext cx="2775413" cy="3064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Amazon</a:t>
              </a:r>
            </a:p>
          </p:txBody>
        </p:sp>
      </p:grpSp>
      <p:grpSp>
        <p:nvGrpSpPr>
          <p:cNvPr id="387" name="Group"/>
          <p:cNvGrpSpPr/>
          <p:nvPr/>
        </p:nvGrpSpPr>
        <p:grpSpPr>
          <a:xfrm>
            <a:off x="2067782" y="36902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20182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9230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30177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5988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4350670"/>
            <a:ext cx="2116829" cy="2426214"/>
            <a:chOff x="0" y="0"/>
            <a:chExt cx="2116827" cy="2426212"/>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1" name="My Laptop"/>
            <p:cNvSpPr txBox="1"/>
            <p:nvPr/>
          </p:nvSpPr>
          <p:spPr>
            <a:xfrm>
              <a:off x="0" y="0"/>
              <a:ext cx="2116827" cy="28757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u="none" strike="noStrike" kern="0" cap="none" spc="0" normalizeH="0" baseline="0" noProof="0" dirty="0">
                  <a:ln>
                    <a:noFill/>
                  </a:ln>
                  <a:solidFill>
                    <a:srgbClr val="FFFFFF"/>
                  </a:solidFill>
                  <a:effectLst/>
                  <a:uLnTx/>
                  <a:uFillTx/>
                  <a:latin typeface="Helvetica" pitchFamily="2" charset="0"/>
                  <a:sym typeface="Helvetica Neue Medium"/>
                </a:rPr>
                <a:t>My Laptop</a:t>
              </a:r>
            </a:p>
          </p:txBody>
        </p:sp>
      </p:grpSp>
      <p:grpSp>
        <p:nvGrpSpPr>
          <p:cNvPr id="405" name="Group"/>
          <p:cNvGrpSpPr/>
          <p:nvPr/>
        </p:nvGrpSpPr>
        <p:grpSpPr>
          <a:xfrm>
            <a:off x="8304055" y="20182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12657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6902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7014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7047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u="none" strike="noStrike" kern="0" cap="none" spc="0" normalizeH="0" baseline="0" noProof="0" dirty="0">
                <a:ln>
                  <a:noFill/>
                </a:ln>
                <a:solidFill>
                  <a:srgbClr val="FFFFFF"/>
                </a:solidFill>
                <a:effectLst/>
                <a:uLnTx/>
                <a:uFillTx/>
                <a:latin typeface="Helvetica" pitchFamily="2" charset="0"/>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lang="en-US" dirty="0"/>
              <a:t>Why should we trust the CA?</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53</a:t>
            </a:fld>
            <a:endParaRPr lang="en-US"/>
          </a:p>
        </p:txBody>
      </p:sp>
    </p:spTree>
    <p:extLst>
      <p:ext uri="{BB962C8B-B14F-4D97-AF65-F5344CB8AC3E}">
        <p14:creationId xmlns:p14="http://schemas.microsoft.com/office/powerpoint/2010/main" val="25082703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5673811"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54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5528861" y="976184"/>
            <a:ext cx="6365070" cy="5658792"/>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55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57</a:t>
            </a:fld>
            <a:endParaRPr lang="en-US"/>
          </a:p>
        </p:txBody>
      </p:sp>
    </p:spTree>
    <p:extLst>
      <p:ext uri="{BB962C8B-B14F-4D97-AF65-F5344CB8AC3E}">
        <p14:creationId xmlns:p14="http://schemas.microsoft.com/office/powerpoint/2010/main" val="42572510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59</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60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61</a:t>
            </a:fld>
            <a:endParaRPr lang="en-US"/>
          </a:p>
        </p:txBody>
      </p:sp>
    </p:spTree>
    <p:extLst>
      <p:ext uri="{BB962C8B-B14F-4D97-AF65-F5344CB8AC3E}">
        <p14:creationId xmlns:p14="http://schemas.microsoft.com/office/powerpoint/2010/main" val="13646598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48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63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1798960"/>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65</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sz="3600"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67</a:t>
            </a:fld>
            <a:endParaRPr lang="en-US"/>
          </a:p>
        </p:txBody>
      </p:sp>
    </p:spTree>
    <p:extLst>
      <p:ext uri="{BB962C8B-B14F-4D97-AF65-F5344CB8AC3E}">
        <p14:creationId xmlns:p14="http://schemas.microsoft.com/office/powerpoint/2010/main" val="3390111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normAutofit/>
          </a:bodyPr>
          <a:lstStyle/>
          <a:p>
            <a:r>
              <a:rPr lang="en-US" dirty="0"/>
              <a:t>In software, as in the real world…</a:t>
            </a:r>
          </a:p>
          <a:p>
            <a:r>
              <a:rPr dirty="0"/>
              <a:t>You just moved to a new house, someone just moved out of it. What do you do to protect your belongings/property?</a:t>
            </a:r>
            <a:endParaRPr lang="en-US" dirty="0"/>
          </a:p>
          <a:p>
            <a:r>
              <a:rPr lang="en-US" dirty="0"/>
              <a:t>What are the assets that need protection?</a:t>
            </a:r>
          </a:p>
          <a:p>
            <a:pPr lvl="1"/>
            <a:r>
              <a:rPr lang="en-US" dirty="0"/>
              <a:t>residents, furniture, cash, your stuff</a:t>
            </a:r>
          </a:p>
          <a:p>
            <a:r>
              <a:rPr lang="en-US" dirty="0"/>
              <a:t>What are the vulnerabilities?</a:t>
            </a:r>
          </a:p>
          <a:p>
            <a:pPr lvl="1"/>
            <a:r>
              <a:rPr lang="en-US" dirty="0"/>
              <a:t>doors, windows</a:t>
            </a:r>
          </a:p>
          <a:p>
            <a:endParaRPr dirty="0"/>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277E8-6207-41E5-FFBE-3F9F449C3B46}"/>
            </a:ext>
          </a:extLst>
        </p:cNvPr>
        <p:cNvGrpSpPr/>
        <p:nvPr/>
      </p:nvGrpSpPr>
      <p:grpSpPr>
        <a:xfrm>
          <a:off x="0" y="0"/>
          <a:ext cx="0" cy="0"/>
          <a:chOff x="0" y="0"/>
          <a:chExt cx="0" cy="0"/>
        </a:xfrm>
      </p:grpSpPr>
      <p:sp>
        <p:nvSpPr>
          <p:cNvPr id="139" name="Security isn't (always) free">
            <a:extLst>
              <a:ext uri="{FF2B5EF4-FFF2-40B4-BE49-F238E27FC236}">
                <a16:creationId xmlns:a16="http://schemas.microsoft.com/office/drawing/2014/main" id="{951A5BBD-5F10-7357-F803-8C521C116E7D}"/>
              </a:ext>
            </a:extLst>
          </p:cNvPr>
          <p:cNvSpPr txBox="1">
            <a:spLocks noGrp="1"/>
          </p:cNvSpPr>
          <p:nvPr>
            <p:ph type="title"/>
          </p:nvPr>
        </p:nvSpPr>
        <p:spPr>
          <a:prstGeom prst="rect">
            <a:avLst/>
          </a:prstGeom>
        </p:spPr>
        <p:txBody>
          <a:bodyPr/>
          <a:lstStyle/>
          <a:p>
            <a:r>
              <a:rPr lang="en-US" dirty="0"/>
              <a:t>What are the threats? What are possible mitigations?</a:t>
            </a:r>
            <a:endParaRPr dirty="0"/>
          </a:p>
        </p:txBody>
      </p:sp>
      <p:graphicFrame>
        <p:nvGraphicFramePr>
          <p:cNvPr id="2" name="Table 1">
            <a:extLst>
              <a:ext uri="{FF2B5EF4-FFF2-40B4-BE49-F238E27FC236}">
                <a16:creationId xmlns:a16="http://schemas.microsoft.com/office/drawing/2014/main" id="{8C6CECCB-3F2D-DEBD-D3FE-EACA76F88CCA}"/>
              </a:ext>
            </a:extLst>
          </p:cNvPr>
          <p:cNvGraphicFramePr>
            <a:graphicFrameLocks noGrp="1"/>
          </p:cNvGraphicFramePr>
          <p:nvPr>
            <p:extLst>
              <p:ext uri="{D42A27DB-BD31-4B8C-83A1-F6EECF244321}">
                <p14:modId xmlns:p14="http://schemas.microsoft.com/office/powerpoint/2010/main" val="3737445050"/>
              </p:ext>
            </p:extLst>
          </p:nvPr>
        </p:nvGraphicFramePr>
        <p:xfrm>
          <a:off x="965198" y="1498493"/>
          <a:ext cx="10007602" cy="4948940"/>
        </p:xfrm>
        <a:graphic>
          <a:graphicData uri="http://schemas.openxmlformats.org/drawingml/2006/table">
            <a:tbl>
              <a:tblPr firstRow="1" bandRow="1">
                <a:tableStyleId>{21E4AEA4-8DFA-4A89-87EB-49C32662AFE0}</a:tableStyleId>
              </a:tblPr>
              <a:tblGrid>
                <a:gridCol w="4212283">
                  <a:extLst>
                    <a:ext uri="{9D8B030D-6E8A-4147-A177-3AD203B41FA5}">
                      <a16:colId xmlns:a16="http://schemas.microsoft.com/office/drawing/2014/main" val="1108290328"/>
                    </a:ext>
                  </a:extLst>
                </a:gridCol>
                <a:gridCol w="5795319">
                  <a:extLst>
                    <a:ext uri="{9D8B030D-6E8A-4147-A177-3AD203B41FA5}">
                      <a16:colId xmlns:a16="http://schemas.microsoft.com/office/drawing/2014/main" val="2438589173"/>
                    </a:ext>
                  </a:extLst>
                </a:gridCol>
              </a:tblGrid>
              <a:tr h="471860">
                <a:tc>
                  <a:txBody>
                    <a:bodyPr/>
                    <a:lstStyle/>
                    <a:p>
                      <a:r>
                        <a:rPr lang="en-US" sz="2400" dirty="0"/>
                        <a:t>Threat/Exploit</a:t>
                      </a:r>
                    </a:p>
                  </a:txBody>
                  <a:tcPr/>
                </a:tc>
                <a:tc>
                  <a:txBody>
                    <a:bodyPr/>
                    <a:lstStyle/>
                    <a:p>
                      <a:r>
                        <a:rPr lang="en-US" sz="2400" dirty="0"/>
                        <a:t>Mitigation</a:t>
                      </a:r>
                    </a:p>
                  </a:txBody>
                  <a:tcPr/>
                </a:tc>
                <a:extLst>
                  <a:ext uri="{0D108BD9-81ED-4DB2-BD59-A6C34878D82A}">
                    <a16:rowId xmlns:a16="http://schemas.microsoft.com/office/drawing/2014/main" val="1338652085"/>
                  </a:ext>
                </a:extLst>
              </a:tr>
              <a:tr h="471860">
                <a:tc>
                  <a:txBody>
                    <a:bodyPr/>
                    <a:lstStyle/>
                    <a:p>
                      <a:r>
                        <a:rPr lang="en-US" sz="2400" dirty="0"/>
                        <a:t>Fire</a:t>
                      </a:r>
                    </a:p>
                  </a:txBody>
                  <a:tcPr/>
                </a:tc>
                <a:tc>
                  <a:txBody>
                    <a:bodyPr/>
                    <a:lstStyle/>
                    <a:p>
                      <a:r>
                        <a:rPr lang="en-US" sz="2400" dirty="0"/>
                        <a:t>Smoke alarm, fire extinguisher</a:t>
                      </a:r>
                    </a:p>
                  </a:txBody>
                  <a:tcPr/>
                </a:tc>
                <a:extLst>
                  <a:ext uri="{0D108BD9-81ED-4DB2-BD59-A6C34878D82A}">
                    <a16:rowId xmlns:a16="http://schemas.microsoft.com/office/drawing/2014/main" val="1282073445"/>
                  </a:ext>
                </a:extLst>
              </a:tr>
              <a:tr h="787287">
                <a:tc>
                  <a:txBody>
                    <a:bodyPr/>
                    <a:lstStyle/>
                    <a:p>
                      <a:r>
                        <a:rPr lang="en-US" sz="2400" dirty="0"/>
                        <a:t>Hurricane</a:t>
                      </a:r>
                    </a:p>
                  </a:txBody>
                  <a:tcPr/>
                </a:tc>
                <a:tc>
                  <a:txBody>
                    <a:bodyPr/>
                    <a:lstStyle/>
                    <a:p>
                      <a:r>
                        <a:rPr lang="en-US" sz="2400" dirty="0"/>
                        <a:t>Strengthen windows; raise house; move away</a:t>
                      </a:r>
                    </a:p>
                  </a:txBody>
                  <a:tcPr/>
                </a:tc>
                <a:extLst>
                  <a:ext uri="{0D108BD9-81ED-4DB2-BD59-A6C34878D82A}">
                    <a16:rowId xmlns:a16="http://schemas.microsoft.com/office/drawing/2014/main" val="1140162907"/>
                  </a:ext>
                </a:extLst>
              </a:tr>
              <a:tr h="787287">
                <a:tc>
                  <a:txBody>
                    <a:bodyPr/>
                    <a:lstStyle/>
                    <a:p>
                      <a:r>
                        <a:rPr lang="en-US" sz="2400" dirty="0"/>
                        <a:t>Burglary</a:t>
                      </a:r>
                    </a:p>
                  </a:txBody>
                  <a:tcPr/>
                </a:tc>
                <a:tc>
                  <a:txBody>
                    <a:bodyPr/>
                    <a:lstStyle/>
                    <a:p>
                      <a:r>
                        <a:rPr lang="en-US" sz="2400" dirty="0"/>
                        <a:t>Burglar alarm? Better locks? Strengthen windows?</a:t>
                      </a:r>
                    </a:p>
                  </a:txBody>
                  <a:tcPr/>
                </a:tc>
                <a:extLst>
                  <a:ext uri="{0D108BD9-81ED-4DB2-BD59-A6C34878D82A}">
                    <a16:rowId xmlns:a16="http://schemas.microsoft.com/office/drawing/2014/main" val="3080155434"/>
                  </a:ext>
                </a:extLst>
              </a:tr>
              <a:tr h="471860">
                <a:tc>
                  <a:txBody>
                    <a:bodyPr/>
                    <a:lstStyle/>
                    <a:p>
                      <a:r>
                        <a:rPr lang="en-US" sz="2400" dirty="0"/>
                        <a:t>Former owner has keys</a:t>
                      </a:r>
                    </a:p>
                  </a:txBody>
                  <a:tcPr/>
                </a:tc>
                <a:tc>
                  <a:txBody>
                    <a:bodyPr/>
                    <a:lstStyle/>
                    <a:p>
                      <a:r>
                        <a:rPr lang="en-US" sz="2400" dirty="0"/>
                        <a:t>Change locks</a:t>
                      </a:r>
                    </a:p>
                  </a:txBody>
                  <a:tcPr/>
                </a:tc>
                <a:extLst>
                  <a:ext uri="{0D108BD9-81ED-4DB2-BD59-A6C34878D82A}">
                    <a16:rowId xmlns:a16="http://schemas.microsoft.com/office/drawing/2014/main" val="2798912601"/>
                  </a:ext>
                </a:extLst>
              </a:tr>
              <a:tr h="471860">
                <a:tc>
                  <a:txBody>
                    <a:bodyPr/>
                    <a:lstStyle/>
                    <a:p>
                      <a:r>
                        <a:rPr lang="en-US" sz="2400" dirty="0"/>
                        <a:t>Terrorism</a:t>
                      </a:r>
                    </a:p>
                  </a:txBody>
                  <a:tcPr/>
                </a:tc>
                <a:tc>
                  <a:txBody>
                    <a:bodyPr/>
                    <a:lstStyle/>
                    <a:p>
                      <a:r>
                        <a:rPr lang="en-US" sz="2400" dirty="0"/>
                        <a:t>???</a:t>
                      </a:r>
                    </a:p>
                  </a:txBody>
                  <a:tcPr/>
                </a:tc>
                <a:extLst>
                  <a:ext uri="{0D108BD9-81ED-4DB2-BD59-A6C34878D82A}">
                    <a16:rowId xmlns:a16="http://schemas.microsoft.com/office/drawing/2014/main" val="125037868"/>
                  </a:ext>
                </a:extLst>
              </a:tr>
              <a:tr h="471860">
                <a:tc>
                  <a:txBody>
                    <a:bodyPr/>
                    <a:lstStyle/>
                    <a:p>
                      <a:r>
                        <a:rPr lang="en-US" sz="2400" dirty="0"/>
                        <a:t>Nuclear war</a:t>
                      </a:r>
                    </a:p>
                  </a:txBody>
                  <a:tcPr/>
                </a:tc>
                <a:tc>
                  <a:txBody>
                    <a:bodyPr/>
                    <a:lstStyle/>
                    <a:p>
                      <a:r>
                        <a:rPr lang="en-US" sz="2400" dirty="0"/>
                        <a:t>????</a:t>
                      </a:r>
                    </a:p>
                  </a:txBody>
                  <a:tcPr/>
                </a:tc>
                <a:extLst>
                  <a:ext uri="{0D108BD9-81ED-4DB2-BD59-A6C34878D82A}">
                    <a16:rowId xmlns:a16="http://schemas.microsoft.com/office/drawing/2014/main" val="3761995505"/>
                  </a:ext>
                </a:extLst>
              </a:tr>
              <a:tr h="471860">
                <a:tc>
                  <a:txBody>
                    <a:bodyPr/>
                    <a:lstStyle/>
                    <a:p>
                      <a:r>
                        <a:rPr lang="en-US" sz="2400" dirty="0"/>
                        <a:t>???</a:t>
                      </a:r>
                    </a:p>
                  </a:txBody>
                  <a:tcPr/>
                </a:tc>
                <a:tc>
                  <a:txBody>
                    <a:bodyPr/>
                    <a:lstStyle/>
                    <a:p>
                      <a:endParaRPr lang="en-US" sz="2400" dirty="0"/>
                    </a:p>
                  </a:txBody>
                  <a:tcPr/>
                </a:tc>
                <a:extLst>
                  <a:ext uri="{0D108BD9-81ED-4DB2-BD59-A6C34878D82A}">
                    <a16:rowId xmlns:a16="http://schemas.microsoft.com/office/drawing/2014/main" val="2344932528"/>
                  </a:ext>
                </a:extLst>
              </a:tr>
              <a:tr h="471860">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592832433"/>
                  </a:ext>
                </a:extLst>
              </a:tr>
            </a:tbl>
          </a:graphicData>
        </a:graphic>
      </p:graphicFrame>
    </p:spTree>
    <p:extLst>
      <p:ext uri="{BB962C8B-B14F-4D97-AF65-F5344CB8AC3E}">
        <p14:creationId xmlns:p14="http://schemas.microsoft.com/office/powerpoint/2010/main" val="41506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54440</TotalTime>
  <Words>8196</Words>
  <Application>Microsoft Office PowerPoint</Application>
  <PresentationFormat>Widescreen</PresentationFormat>
  <Paragraphs>751</Paragraphs>
  <Slides>68</Slides>
  <Notes>54</Notes>
  <HiddenSlides>9</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4" baseType="lpstr">
      <vt:lpstr>Algerian</vt:lpstr>
      <vt:lpstr>Arial</vt:lpstr>
      <vt:lpstr>Avenir Next Regular</vt:lpstr>
      <vt:lpstr>Broadway</vt:lpstr>
      <vt:lpstr>Calibri</vt:lpstr>
      <vt:lpstr>Chiller</vt:lpstr>
      <vt:lpstr>Consolas</vt:lpstr>
      <vt:lpstr>Georgia</vt:lpstr>
      <vt:lpstr>Helvetica</vt:lpstr>
      <vt:lpstr>Helvetica Neue</vt:lpstr>
      <vt:lpstr>Inter</vt:lpstr>
      <vt:lpstr>Times New Roman</vt:lpstr>
      <vt:lpstr>Verdana</vt:lpstr>
      <vt:lpstr>Wingdings</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What are the threats? What are possible mitigations?</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Bypassing airport security via SQL injection (2024!)</vt:lpstr>
      <vt:lpstr>PowerPoint Presentation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Inc. know that this request is coming from Avery?</vt:lpstr>
      <vt:lpstr>How does Avery know that this request is coming from Amazon, Inc.?</vt:lpstr>
      <vt:lpstr>Public-Key Cryptography in a nutshell</vt:lpstr>
      <vt:lpstr>Avery has two keys</vt:lpstr>
      <vt:lpstr>Blair also has two keys</vt:lpstr>
      <vt:lpstr>"Key" properties</vt:lpstr>
      <vt:lpstr>A message encrypted with a public key can only be decrypted with the matching private key</vt:lpstr>
      <vt:lpstr>Encrypt messages with the sender's private key to ensure integrity</vt:lpstr>
      <vt:lpstr>In a nutshell…</vt:lpstr>
      <vt:lpstr>Achieving confidentiality</vt:lpstr>
      <vt:lpstr>Assuring integrity</vt:lpstr>
      <vt:lpstr>This is just the tip of the iceberg</vt:lpstr>
      <vt:lpstr>Back to the original question: How does Avery know that this request is coming from Amazon, Inc.? </vt:lpstr>
      <vt:lpstr>How does Avery know that this request is coming from Amazon?</vt:lpstr>
      <vt:lpstr>Back to the original question: How does Avery know that this request is coming from Amazon, Inc.? </vt:lpstr>
      <vt:lpstr>Certificate Authorities issue SSL Certificates</vt:lpstr>
      <vt:lpstr>Why should we trust the CA?</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Your suppliers' risks are your risks.</vt:lpstr>
      <vt:lpstr>Threat Mitigation: Process-based problems need process-based solutions</vt:lpstr>
      <vt:lpstr>Supply-chain risks include more than just software.</vt:lpstr>
      <vt:lpstr>Vulnerability 5: Failure to Apply Security Policy </vt:lpstr>
      <vt:lpstr>Outline of this lecture</vt:lpstr>
      <vt:lpstr>Other mitigations for access-control threats</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177</cp:revision>
  <dcterms:created xsi:type="dcterms:W3CDTF">2021-01-07T15:19:22Z</dcterms:created>
  <dcterms:modified xsi:type="dcterms:W3CDTF">2025-03-06T18:57:46Z</dcterms:modified>
</cp:coreProperties>
</file>